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6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86"/>
    <p:restoredTop sz="94673"/>
  </p:normalViewPr>
  <p:slideViewPr>
    <p:cSldViewPr snapToGrid="0">
      <p:cViewPr>
        <p:scale>
          <a:sx n="25" d="100"/>
          <a:sy n="25" d="100"/>
        </p:scale>
        <p:origin x="2610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NA ALVES RABELO" userId="4a46fe87-2d26-43ec-a81e-e3ac777b61bd" providerId="ADAL" clId="{16BCE832-8ACD-4E07-9C63-D92F85A4C5ED}"/>
    <pc:docChg chg="modSld">
      <pc:chgData name="JULIANNA ALVES RABELO" userId="4a46fe87-2d26-43ec-a81e-e3ac777b61bd" providerId="ADAL" clId="{16BCE832-8ACD-4E07-9C63-D92F85A4C5ED}" dt="2026-09-16T12:16:32.013" v="2" actId="20577"/>
      <pc:docMkLst>
        <pc:docMk/>
      </pc:docMkLst>
      <pc:sldChg chg="modSp mod">
        <pc:chgData name="JULIANNA ALVES RABELO" userId="4a46fe87-2d26-43ec-a81e-e3ac777b61bd" providerId="ADAL" clId="{16BCE832-8ACD-4E07-9C63-D92F85A4C5ED}" dt="2026-09-16T12:16:32.013" v="2" actId="20577"/>
        <pc:sldMkLst>
          <pc:docMk/>
          <pc:sldMk cId="774151615" sldId="257"/>
        </pc:sldMkLst>
        <pc:spChg chg="mod">
          <ac:chgData name="JULIANNA ALVES RABELO" userId="4a46fe87-2d26-43ec-a81e-e3ac777b61bd" providerId="ADAL" clId="{16BCE832-8ACD-4E07-9C63-D92F85A4C5ED}" dt="2026-09-16T12:16:32.013" v="2" actId="20577"/>
          <ac:spMkLst>
            <pc:docMk/>
            <pc:sldMk cId="774151615" sldId="257"/>
            <ac:spMk id="13" creationId="{2A5607DA-0792-3659-E892-04F40A10BCE1}"/>
          </ac:spMkLst>
        </pc:spChg>
      </pc:sldChg>
    </pc:docChg>
  </pc:docChgLst>
  <pc:docChgLst>
    <pc:chgData name="Leonel Brizola Roco" userId="b84fb792-0fdd-45f4-b61b-3cc1481d91e9" providerId="ADAL" clId="{CF6DFA76-F3A8-4612-ADB3-E9623B438A35}"/>
    <pc:docChg chg="custSel modSld">
      <pc:chgData name="Leonel Brizola Roco" userId="b84fb792-0fdd-45f4-b61b-3cc1481d91e9" providerId="ADAL" clId="{CF6DFA76-F3A8-4612-ADB3-E9623B438A35}" dt="2026-09-15T12:38:03.882" v="47" actId="1076"/>
      <pc:docMkLst>
        <pc:docMk/>
      </pc:docMkLst>
      <pc:sldChg chg="addSp delSp modSp mod">
        <pc:chgData name="Leonel Brizola Roco" userId="b84fb792-0fdd-45f4-b61b-3cc1481d91e9" providerId="ADAL" clId="{CF6DFA76-F3A8-4612-ADB3-E9623B438A35}" dt="2026-09-15T12:38:03.882" v="47" actId="1076"/>
        <pc:sldMkLst>
          <pc:docMk/>
          <pc:sldMk cId="774151615" sldId="257"/>
        </pc:sldMkLst>
        <pc:spChg chg="mod">
          <ac:chgData name="Leonel Brizola Roco" userId="b84fb792-0fdd-45f4-b61b-3cc1481d91e9" providerId="ADAL" clId="{CF6DFA76-F3A8-4612-ADB3-E9623B438A35}" dt="2026-09-15T11:27:16.232" v="41" actId="20577"/>
          <ac:spMkLst>
            <pc:docMk/>
            <pc:sldMk cId="774151615" sldId="257"/>
            <ac:spMk id="13" creationId="{2A5607DA-0792-3659-E892-04F40A10BCE1}"/>
          </ac:spMkLst>
        </pc:spChg>
        <pc:picChg chg="add mod">
          <ac:chgData name="Leonel Brizola Roco" userId="b84fb792-0fdd-45f4-b61b-3cc1481d91e9" providerId="ADAL" clId="{CF6DFA76-F3A8-4612-ADB3-E9623B438A35}" dt="2026-09-15T12:37:22.932" v="44" actId="1076"/>
          <ac:picMkLst>
            <pc:docMk/>
            <pc:sldMk cId="774151615" sldId="257"/>
            <ac:picMk id="3" creationId="{C56FE083-5C86-CE3F-4C41-BB52512E1E66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4" creationId="{17B36964-C51E-0535-6098-56A53F4F441D}"/>
          </ac:picMkLst>
        </pc:picChg>
        <pc:picChg chg="add mod">
          <ac:chgData name="Leonel Brizola Roco" userId="b84fb792-0fdd-45f4-b61b-3cc1481d91e9" providerId="ADAL" clId="{CF6DFA76-F3A8-4612-ADB3-E9623B438A35}" dt="2026-09-15T12:37:22.932" v="44" actId="1076"/>
          <ac:picMkLst>
            <pc:docMk/>
            <pc:sldMk cId="774151615" sldId="257"/>
            <ac:picMk id="8" creationId="{E5E38DEA-E99A-8BA9-7414-7F6F0C3B6C13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17" creationId="{9950101F-FDFA-D146-CDC0-164625B92526}"/>
          </ac:picMkLst>
        </pc:picChg>
        <pc:picChg chg="del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18" creationId="{02A23D9D-427D-6367-7FC7-0584BB9421ED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21" creationId="{B546B1E0-151D-7F76-FB9B-E91D46774EDD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23" creationId="{69F87AA6-DDF8-3707-D5CA-4C6E331B746A}"/>
          </ac:picMkLst>
        </pc:picChg>
        <pc:picChg chg="add mod">
          <ac:chgData name="Leonel Brizola Roco" userId="b84fb792-0fdd-45f4-b61b-3cc1481d91e9" providerId="ADAL" clId="{CF6DFA76-F3A8-4612-ADB3-E9623B438A35}" dt="2026-09-15T12:37:22.932" v="44" actId="1076"/>
          <ac:picMkLst>
            <pc:docMk/>
            <pc:sldMk cId="774151615" sldId="257"/>
            <ac:picMk id="24" creationId="{AA9E9BD7-980E-7864-1E62-90799AB652D0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27" creationId="{A67F2CAC-8E90-9CF1-D3F9-296441A6FFCB}"/>
          </ac:picMkLst>
        </pc:picChg>
        <pc:picChg chg="del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28" creationId="{8829904B-7B45-0D70-CC0F-71C571DAB28D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29" creationId="{823C9998-0EC5-EDA9-6112-F94A6E632107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30" creationId="{548014F5-0E96-53C6-8E18-629E66BF1BEB}"/>
          </ac:picMkLst>
        </pc:picChg>
        <pc:picChg chg="del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32" creationId="{97BE6D93-461C-8354-6E96-FE0224C2EB3C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33" creationId="{FDBA4B32-BA2E-EDBD-6D89-0F7BE459198F}"/>
          </ac:picMkLst>
        </pc:picChg>
        <pc:picChg chg="add mod">
          <ac:chgData name="Leonel Brizola Roco" userId="b84fb792-0fdd-45f4-b61b-3cc1481d91e9" providerId="ADAL" clId="{CF6DFA76-F3A8-4612-ADB3-E9623B438A35}" dt="2026-09-15T12:37:22.932" v="44" actId="1076"/>
          <ac:picMkLst>
            <pc:docMk/>
            <pc:sldMk cId="774151615" sldId="257"/>
            <ac:picMk id="36" creationId="{A828003A-3C3C-AED3-17ED-0BA23128C524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37" creationId="{09349C49-3C34-795D-D766-C28A279159B0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39" creationId="{3455FD44-93A0-5552-33F3-35357FAD7C6E}"/>
          </ac:picMkLst>
        </pc:picChg>
        <pc:picChg chg="del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40" creationId="{0DF2D18F-59A8-5A76-4C2E-F193AB95842F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41" creationId="{12C68ED8-1A07-E9E5-77B0-E52A8FF5690B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41" creationId="{E9366DDD-B2A6-EC58-F422-59DF0BB2349C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43" creationId="{6752663A-F1D9-B708-27B4-26973811DFFB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43" creationId="{F892B609-B671-CD20-D0FE-A19F2F221C14}"/>
          </ac:picMkLst>
        </pc:picChg>
        <pc:picChg chg="del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44" creationId="{7F992C23-A569-52F3-BCBE-856000442E69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45" creationId="{8976ADE7-E6E0-E314-FCC1-5B168DFE34D6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46" creationId="{F1DD5446-8234-A2C3-6C15-C3C37522DF81}"/>
          </ac:picMkLst>
        </pc:picChg>
        <pc:picChg chg="del">
          <ac:chgData name="Leonel Brizola Roco" userId="b84fb792-0fdd-45f4-b61b-3cc1481d91e9" providerId="ADAL" clId="{CF6DFA76-F3A8-4612-ADB3-E9623B438A35}" dt="2026-09-15T12:37:19.235" v="42" actId="478"/>
          <ac:picMkLst>
            <pc:docMk/>
            <pc:sldMk cId="774151615" sldId="257"/>
            <ac:picMk id="47" creationId="{2980C3C5-DE71-1AA1-258B-AA954BF00ED7}"/>
          </ac:picMkLst>
        </pc:picChg>
        <pc:picChg chg="add del mod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48" creationId="{CE453BAA-7E77-8E45-93FE-762B7D23A77A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49" creationId="{12FB3678-DF80-3163-7BBD-1183FE93843E}"/>
          </ac:picMkLst>
        </pc:picChg>
        <pc:picChg chg="add del mod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50" creationId="{78F63610-2FDF-20C6-3AC2-B967F93FBDC2}"/>
          </ac:picMkLst>
        </pc:picChg>
        <pc:picChg chg="add del mod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52" creationId="{73CF6E4D-BBAD-F5E8-E54F-8869C2152F66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53" creationId="{6FFEB955-B085-32B0-3E20-ADFE32F33FF6}"/>
          </ac:picMkLst>
        </pc:picChg>
        <pc:picChg chg="add mod">
          <ac:chgData name="Leonel Brizola Roco" userId="b84fb792-0fdd-45f4-b61b-3cc1481d91e9" providerId="ADAL" clId="{CF6DFA76-F3A8-4612-ADB3-E9623B438A35}" dt="2026-09-15T12:37:22.932" v="44" actId="1076"/>
          <ac:picMkLst>
            <pc:docMk/>
            <pc:sldMk cId="774151615" sldId="257"/>
            <ac:picMk id="56" creationId="{F025C83E-DD1E-7B07-818F-603F011F2A37}"/>
          </ac:picMkLst>
        </pc:picChg>
        <pc:picChg chg="add del mod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58" creationId="{96589CB6-3378-A896-2F24-F183982B40A1}"/>
          </ac:picMkLst>
        </pc:picChg>
        <pc:picChg chg="add mod">
          <ac:chgData name="Leonel Brizola Roco" userId="b84fb792-0fdd-45f4-b61b-3cc1481d91e9" providerId="ADAL" clId="{CF6DFA76-F3A8-4612-ADB3-E9623B438A35}" dt="2026-09-15T12:37:22.932" v="44" actId="1076"/>
          <ac:picMkLst>
            <pc:docMk/>
            <pc:sldMk cId="774151615" sldId="257"/>
            <ac:picMk id="60" creationId="{D0B6B419-BA6C-FCF3-EEF3-D0C24A59D6C7}"/>
          </ac:picMkLst>
        </pc:picChg>
        <pc:picChg chg="add mod">
          <ac:chgData name="Leonel Brizola Roco" userId="b84fb792-0fdd-45f4-b61b-3cc1481d91e9" providerId="ADAL" clId="{CF6DFA76-F3A8-4612-ADB3-E9623B438A35}" dt="2026-09-15T12:38:03.882" v="47" actId="1076"/>
          <ac:picMkLst>
            <pc:docMk/>
            <pc:sldMk cId="774151615" sldId="257"/>
            <ac:picMk id="61" creationId="{693765B9-5BD2-CF06-F419-ECA8D7F38669}"/>
          </ac:picMkLst>
        </pc:picChg>
        <pc:picChg chg="del">
          <ac:chgData name="Leonel Brizola Roco" userId="b84fb792-0fdd-45f4-b61b-3cc1481d91e9" providerId="ADAL" clId="{CF6DFA76-F3A8-4612-ADB3-E9623B438A35}" dt="2026-09-15T12:38:01.061" v="45" actId="478"/>
          <ac:picMkLst>
            <pc:docMk/>
            <pc:sldMk cId="774151615" sldId="257"/>
            <ac:picMk id="62" creationId="{077E6AFE-58FC-BA69-A40F-4EE4CA3A4AB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0;p13">
            <a:extLst>
              <a:ext uri="{FF2B5EF4-FFF2-40B4-BE49-F238E27FC236}">
                <a16:creationId xmlns:a16="http://schemas.microsoft.com/office/drawing/2014/main" id="{A3AFD8C0-C135-2120-7944-C3B9993D098C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da bolsa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7" name="Google Shape;80;p13">
            <a:extLst>
              <a:ext uri="{FF2B5EF4-FFF2-40B4-BE49-F238E27FC236}">
                <a16:creationId xmlns:a16="http://schemas.microsoft.com/office/drawing/2014/main" id="{D75F3C5F-6A3C-5D70-E980-5955CE218C5E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do programa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13" name="Google Shape;76;p13">
            <a:extLst>
              <a:ext uri="{FF2B5EF4-FFF2-40B4-BE49-F238E27FC236}">
                <a16:creationId xmlns:a16="http://schemas.microsoft.com/office/drawing/2014/main" id="{2A5607DA-0792-3659-E892-04F40A10BCE1}"/>
              </a:ext>
            </a:extLst>
          </p:cNvPr>
          <p:cNvSpPr txBox="1"/>
          <p:nvPr/>
        </p:nvSpPr>
        <p:spPr>
          <a:xfrm>
            <a:off x="24446902" y="147215"/>
            <a:ext cx="19965870" cy="20558005"/>
          </a:xfrm>
          <a:prstGeom prst="rect">
            <a:avLst/>
          </a:prstGeom>
          <a:solidFill>
            <a:srgbClr val="876FBF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 dirty="0">
                <a:solidFill>
                  <a:schemeClr val="bg1"/>
                </a:solidFill>
              </a:rPr>
              <a:t>INSTRUÇÕES – </a:t>
            </a:r>
            <a:r>
              <a:rPr lang="it-IT" sz="4400" b="1" dirty="0">
                <a:solidFill>
                  <a:schemeClr val="bg1"/>
                </a:solidFill>
              </a:rPr>
              <a:t>APRESENTAÇÃO ORAL DO </a:t>
            </a:r>
            <a:r>
              <a:rPr lang="it-IT" sz="4400" b="1" u="sng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PIBITI, PIBITI MASTER e ITI - MAI/DAI</a:t>
            </a: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1 - Selecione o logo do programa a qual você participa e mova até o final do rodapé sobre a linha “programa”, copie e cole em todos os slides que utilizar;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2 – </a:t>
            </a:r>
            <a:r>
              <a:rPr lang="pt-BR" sz="3200" dirty="0">
                <a:solidFill>
                  <a:schemeClr val="bg1"/>
                </a:solidFill>
              </a:rPr>
              <a:t>. Se você é bolsista, insira o logo do financiador sobre a linha “Modalidade” ou se você realiza a pesquisa na modalidade voluntária, insira o logo de  ITV (iniciação tecnológica voluntária); Copie e cole em todos os slides que utilizar;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3 - Selecione o ODS que tem aderência à sua pesquisa e coloque na apresentação sobre a linha “ODS Relacionado à pesquisa”, depois copie para todos os slides que utilizar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4 - Insira as informações de título; autor; orientador; curso; campus, escola;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5 - Apague esta caixa.</a:t>
            </a:r>
            <a:endParaRPr sz="3000" dirty="0"/>
          </a:p>
        </p:txBody>
      </p:sp>
      <p:pic>
        <p:nvPicPr>
          <p:cNvPr id="19" name="Imagem 18" descr="Logotipo&#10;&#10;Descrição gerada automaticamente">
            <a:extLst>
              <a:ext uri="{FF2B5EF4-FFF2-40B4-BE49-F238E27FC236}">
                <a16:creationId xmlns:a16="http://schemas.microsoft.com/office/drawing/2014/main" id="{A7E25CE9-7962-B49F-183E-425DB5059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15856" y="7730304"/>
            <a:ext cx="3600000" cy="1112728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AE613812-41EC-11BE-1933-EEDB916F58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519" r="70361" b="40502"/>
          <a:stretch/>
        </p:blipFill>
        <p:spPr>
          <a:xfrm>
            <a:off x="36380778" y="2400950"/>
            <a:ext cx="4638133" cy="180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94F54ED-C8C4-6EDC-92D7-A7D21B8E1D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8461" y="7353934"/>
            <a:ext cx="4248564" cy="180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8655E41-13B1-211D-FCBC-7214E2C12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42312" y="7566438"/>
            <a:ext cx="2808000" cy="180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F713A67-9135-A581-8863-299029C652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38" b="35472"/>
          <a:stretch/>
        </p:blipFill>
        <p:spPr>
          <a:xfrm>
            <a:off x="35081400" y="7715051"/>
            <a:ext cx="3253677" cy="1800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D4AE838-254D-75AA-5D8D-5FCCD2C3DD3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5175" b="50000"/>
          <a:stretch/>
        </p:blipFill>
        <p:spPr>
          <a:xfrm>
            <a:off x="26342312" y="2400950"/>
            <a:ext cx="4373779" cy="1800000"/>
          </a:xfrm>
          <a:prstGeom prst="rect">
            <a:avLst/>
          </a:prstGeom>
        </p:spPr>
      </p:pic>
      <p:pic>
        <p:nvPicPr>
          <p:cNvPr id="22" name="Imagem 21" descr="Texto&#10;&#10;Descrição gerada automaticamente com confiança média">
            <a:extLst>
              <a:ext uri="{FF2B5EF4-FFF2-40B4-BE49-F238E27FC236}">
                <a16:creationId xmlns:a16="http://schemas.microsoft.com/office/drawing/2014/main" id="{4E0CF110-F17E-E9EC-021B-106DEDEB8D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16414" y="2427895"/>
            <a:ext cx="3959187" cy="1800000"/>
          </a:xfrm>
          <a:prstGeom prst="rect">
            <a:avLst/>
          </a:prstGeom>
        </p:spPr>
      </p:pic>
      <p:sp>
        <p:nvSpPr>
          <p:cNvPr id="5" name="Google Shape;60;p14">
            <a:extLst>
              <a:ext uri="{FF2B5EF4-FFF2-40B4-BE49-F238E27FC236}">
                <a16:creationId xmlns:a16="http://schemas.microsoft.com/office/drawing/2014/main" id="{3D69B542-24C7-08BE-5DB1-ABF454E0EE16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Autor: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Estudante&gt;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Orientador: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Orientador&gt;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Curso: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&lt;Curso do Estudante de Graduação&gt;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Modalidade: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&lt;Bolsa PUCPR; Bolsa CNPq; Bolsa Fundação Araucária; Iniciação Tecnológica Voluntária&gt;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Câmpus: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&lt;Curitiba; Toledo; Londrina&gt;</a:t>
            </a: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B5DAA7FA-8CC8-480C-FDBD-48689F24EEB0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latin typeface="Montserrat"/>
                <a:ea typeface="Montserrat"/>
                <a:cs typeface="Montserrat"/>
                <a:sym typeface="Montserrat"/>
              </a:rPr>
              <a:t>TÍTULO DO PLANO EM LETRAS MAIÚSCULAS: SUBTÍTULO DEPOIS DOS DOIS PONTOS SE HOUVER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7B36964-C51E-0535-6098-56A53F4F44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24136" y="12294080"/>
            <a:ext cx="2160000" cy="2160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648939D-8620-0EF8-0A6B-EC12CAB24F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948270" y="14989062"/>
            <a:ext cx="2160000" cy="21600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B9C20DC-1471-6848-3089-441A7CD86F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130570" y="15001347"/>
            <a:ext cx="2160000" cy="216000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69F87AA6-DDF8-3707-D5CA-4C6E331B74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124511" y="15043956"/>
            <a:ext cx="2160000" cy="216000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A67F2CAC-8E90-9CF1-D3F9-296441A6FF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194677" y="15039447"/>
            <a:ext cx="2160000" cy="21600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548014F5-0E96-53C6-8E18-629E66BF1BE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282511" y="15031581"/>
            <a:ext cx="2160000" cy="21600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E690F3BB-8EA6-4613-F147-826B534100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348144" y="15008110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ED7988E2-2A20-34D2-DEC8-27C045ADD04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586395" y="12389728"/>
            <a:ext cx="2160000" cy="216000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FC1574EA-3E0F-030D-776A-E7B37923212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632009" y="12430147"/>
            <a:ext cx="2160000" cy="2160000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12C68ED8-1A07-E9E5-77B0-E52A8FF5690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9792009" y="12372516"/>
            <a:ext cx="2160000" cy="2160000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F892B609-B671-CD20-D0FE-A19F2F221C1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691921" y="12382403"/>
            <a:ext cx="2160000" cy="2160000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F1DD5446-8234-A2C3-6C15-C3C37522DF8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604371" y="12389728"/>
            <a:ext cx="2160000" cy="2160000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12FB3678-DF80-3163-7BBD-1183FE93843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5463747" y="12389728"/>
            <a:ext cx="2160000" cy="2160000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6FFEB955-B085-32B0-3E20-ADFE32F33FF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376197" y="12372516"/>
            <a:ext cx="2160000" cy="2160000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21443A18-1C55-69AC-D41B-6DB715242A6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9209404" y="12372516"/>
            <a:ext cx="2160000" cy="2160000"/>
          </a:xfrm>
          <a:prstGeom prst="rect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693765B9-5BD2-CF06-F419-ECA8D7F38669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5493" t="3499" r="11476" b="2499"/>
          <a:stretch>
            <a:fillRect/>
          </a:stretch>
        </p:blipFill>
        <p:spPr>
          <a:xfrm>
            <a:off x="38428830" y="15082056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64" name="Imagem 63">
            <a:extLst>
              <a:ext uri="{FF2B5EF4-FFF2-40B4-BE49-F238E27FC236}">
                <a16:creationId xmlns:a16="http://schemas.microsoft.com/office/drawing/2014/main" id="{0A9699A5-A9DF-0EC7-A47E-BC9BD58382E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0487077" y="15001347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5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6">
            <a:extLst>
              <a:ext uri="{FF2B5EF4-FFF2-40B4-BE49-F238E27FC236}">
                <a16:creationId xmlns:a16="http://schemas.microsoft.com/office/drawing/2014/main" id="{1DB71418-9DF1-B446-78F1-3A7242A9B7F1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Insira aqui o texto do trabalho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61;p14">
            <a:extLst>
              <a:ext uri="{FF2B5EF4-FFF2-40B4-BE49-F238E27FC236}">
                <a16:creationId xmlns:a16="http://schemas.microsoft.com/office/drawing/2014/main" id="{CDF0B7F2-D7A7-7393-B6B9-4D797043BF93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E73922-D5D6-400A-B03B-DA9E78243642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3c0815a9-10f7-4785-b56e-c8c7dde0a5e8"/>
    <ds:schemaRef ds:uri="http://www.w3.org/XML/1998/namespace"/>
    <ds:schemaRef ds:uri="http://schemas.microsoft.com/office/2006/metadata/properties"/>
    <ds:schemaRef ds:uri="066c3076-c091-4ba1-8a05-b3dbc246ae92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579B1A-91B6-45D4-950F-D038B5D69A3C}"/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218</TotalTime>
  <Words>235</Words>
  <Application>Microsoft Office PowerPoint</Application>
  <PresentationFormat>Personalizar</PresentationFormat>
  <Paragraphs>54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lastModifiedBy>JULIANNA ALVES RABELO</cp:lastModifiedBy>
  <cp:revision>7</cp:revision>
  <dcterms:created xsi:type="dcterms:W3CDTF">2024-07-29T19:33:12Z</dcterms:created>
  <dcterms:modified xsi:type="dcterms:W3CDTF">2026-09-16T12:16:39Z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