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9" r:id="rId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6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86"/>
    <p:restoredTop sz="94673"/>
  </p:normalViewPr>
  <p:slideViewPr>
    <p:cSldViewPr snapToGrid="0">
      <p:cViewPr>
        <p:scale>
          <a:sx n="25" d="100"/>
          <a:sy n="25" d="100"/>
        </p:scale>
        <p:origin x="1764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NA ALVES RABELO" userId="4a46fe87-2d26-43ec-a81e-e3ac777b61bd" providerId="ADAL" clId="{16BCE832-8ACD-4E07-9C63-D92F85A4C5ED}"/>
    <pc:docChg chg="custSel modSld">
      <pc:chgData name="JULIANNA ALVES RABELO" userId="4a46fe87-2d26-43ec-a81e-e3ac777b61bd" providerId="ADAL" clId="{16BCE832-8ACD-4E07-9C63-D92F85A4C5ED}" dt="2026-09-16T12:17:36.318" v="5" actId="22"/>
      <pc:docMkLst>
        <pc:docMk/>
      </pc:docMkLst>
      <pc:sldChg chg="modSp mod">
        <pc:chgData name="JULIANNA ALVES RABELO" userId="4a46fe87-2d26-43ec-a81e-e3ac777b61bd" providerId="ADAL" clId="{16BCE832-8ACD-4E07-9C63-D92F85A4C5ED}" dt="2026-09-16T12:17:21.502" v="3" actId="14100"/>
        <pc:sldMkLst>
          <pc:docMk/>
          <pc:sldMk cId="774151615" sldId="257"/>
        </pc:sldMkLst>
        <pc:spChg chg="mod">
          <ac:chgData name="JULIANNA ALVES RABELO" userId="4a46fe87-2d26-43ec-a81e-e3ac777b61bd" providerId="ADAL" clId="{16BCE832-8ACD-4E07-9C63-D92F85A4C5ED}" dt="2026-09-16T12:17:09.010" v="2" actId="207"/>
          <ac:spMkLst>
            <pc:docMk/>
            <pc:sldMk cId="774151615" sldId="257"/>
            <ac:spMk id="13" creationId="{2A5607DA-0792-3659-E892-04F40A10BCE1}"/>
          </ac:spMkLst>
        </pc:spChg>
        <pc:picChg chg="mod">
          <ac:chgData name="JULIANNA ALVES RABELO" userId="4a46fe87-2d26-43ec-a81e-e3ac777b61bd" providerId="ADAL" clId="{16BCE832-8ACD-4E07-9C63-D92F85A4C5ED}" dt="2026-09-16T12:17:21.502" v="3" actId="14100"/>
          <ac:picMkLst>
            <pc:docMk/>
            <pc:sldMk cId="774151615" sldId="257"/>
            <ac:picMk id="30" creationId="{A85804BC-8155-2F68-F357-A56BDD8857B8}"/>
          </ac:picMkLst>
        </pc:picChg>
      </pc:sldChg>
      <pc:sldChg chg="addSp delSp mod">
        <pc:chgData name="JULIANNA ALVES RABELO" userId="4a46fe87-2d26-43ec-a81e-e3ac777b61bd" providerId="ADAL" clId="{16BCE832-8ACD-4E07-9C63-D92F85A4C5ED}" dt="2026-09-16T12:17:36.318" v="5" actId="22"/>
        <pc:sldMkLst>
          <pc:docMk/>
          <pc:sldMk cId="3339291989" sldId="259"/>
        </pc:sldMkLst>
        <pc:picChg chg="del">
          <ac:chgData name="JULIANNA ALVES RABELO" userId="4a46fe87-2d26-43ec-a81e-e3ac777b61bd" providerId="ADAL" clId="{16BCE832-8ACD-4E07-9C63-D92F85A4C5ED}" dt="2026-09-16T12:17:36.177" v="4" actId="478"/>
          <ac:picMkLst>
            <pc:docMk/>
            <pc:sldMk cId="3339291989" sldId="259"/>
            <ac:picMk id="4" creationId="{9E99FD2C-1CC1-488C-6497-551FF7FFEDF2}"/>
          </ac:picMkLst>
        </pc:picChg>
        <pc:picChg chg="add">
          <ac:chgData name="JULIANNA ALVES RABELO" userId="4a46fe87-2d26-43ec-a81e-e3ac777b61bd" providerId="ADAL" clId="{16BCE832-8ACD-4E07-9C63-D92F85A4C5ED}" dt="2026-09-16T12:17:36.318" v="5" actId="22"/>
          <ac:picMkLst>
            <pc:docMk/>
            <pc:sldMk cId="3339291989" sldId="259"/>
            <ac:picMk id="5" creationId="{625A6614-6AE2-F115-A48D-698739700407}"/>
          </ac:picMkLst>
        </pc:picChg>
      </pc:sldChg>
    </pc:docChg>
  </pc:docChgLst>
  <pc:docChgLst>
    <pc:chgData name="Leonel Brizola Roco" userId="b84fb792-0fdd-45f4-b61b-3cc1481d91e9" providerId="ADAL" clId="{CF6DFA76-F3A8-4612-ADB3-E9623B438A35}"/>
    <pc:docChg chg="custSel modSld">
      <pc:chgData name="Leonel Brizola Roco" userId="b84fb792-0fdd-45f4-b61b-3cc1481d91e9" providerId="ADAL" clId="{CF6DFA76-F3A8-4612-ADB3-E9623B438A35}" dt="2026-09-15T12:54:32.643" v="48" actId="6549"/>
      <pc:docMkLst>
        <pc:docMk/>
      </pc:docMkLst>
      <pc:sldChg chg="addSp delSp modSp mod">
        <pc:chgData name="Leonel Brizola Roco" userId="b84fb792-0fdd-45f4-b61b-3cc1481d91e9" providerId="ADAL" clId="{CF6DFA76-F3A8-4612-ADB3-E9623B438A35}" dt="2026-09-15T12:54:32.643" v="48" actId="6549"/>
        <pc:sldMkLst>
          <pc:docMk/>
          <pc:sldMk cId="774151615" sldId="257"/>
        </pc:sldMkLst>
        <pc:spChg chg="mod">
          <ac:chgData name="Leonel Brizola Roco" userId="b84fb792-0fdd-45f4-b61b-3cc1481d91e9" providerId="ADAL" clId="{CF6DFA76-F3A8-4612-ADB3-E9623B438A35}" dt="2026-09-15T12:54:32.643" v="48" actId="6549"/>
          <ac:spMkLst>
            <pc:docMk/>
            <pc:sldMk cId="774151615" sldId="257"/>
            <ac:spMk id="13" creationId="{2A5607DA-0792-3659-E892-04F40A10BCE1}"/>
          </ac:spMkLst>
        </pc:spChg>
        <pc:picChg chg="add 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5" creationId="{A0512E5F-6692-B491-0841-CC2070738809}"/>
          </ac:picMkLst>
        </pc:picChg>
        <pc:picChg chg="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9" creationId="{C08F8FA0-C369-051B-CE83-EDE4E3D58218}"/>
          </ac:picMkLst>
        </pc:picChg>
        <pc:picChg chg="mod">
          <ac:chgData name="Leonel Brizola Roco" userId="b84fb792-0fdd-45f4-b61b-3cc1481d91e9" providerId="ADAL" clId="{CF6DFA76-F3A8-4612-ADB3-E9623B438A35}" dt="2026-09-15T12:54:13.325" v="42" actId="1076"/>
          <ac:picMkLst>
            <pc:docMk/>
            <pc:sldMk cId="774151615" sldId="257"/>
            <ac:picMk id="10" creationId="{994F54ED-C8C4-6EDC-92D7-A7D21B8E1D01}"/>
          </ac:picMkLst>
        </pc:picChg>
        <pc:picChg chg="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12" creationId="{835B9F78-7E07-82AE-26CE-D64A11BD9330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15" creationId="{519F92B9-CE58-4791-AA55-E3FA58866505}"/>
          </ac:picMkLst>
        </pc:picChg>
        <pc:picChg chg="mod">
          <ac:chgData name="Leonel Brizola Roco" userId="b84fb792-0fdd-45f4-b61b-3cc1481d91e9" providerId="ADAL" clId="{CF6DFA76-F3A8-4612-ADB3-E9623B438A35}" dt="2026-09-15T12:54:13.325" v="42" actId="1076"/>
          <ac:picMkLst>
            <pc:docMk/>
            <pc:sldMk cId="774151615" sldId="257"/>
            <ac:picMk id="19" creationId="{A7E25CE9-7962-B49F-183E-425DB5059998}"/>
          </ac:picMkLst>
        </pc:picChg>
        <pc:picChg chg="add 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20" creationId="{C85D6B98-BEB1-1CCC-70A6-B09EA5BFD805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23" creationId="{59B2C7DC-E388-539B-1C86-DBC8B571D488}"/>
          </ac:picMkLst>
        </pc:picChg>
        <pc:picChg chg="add mod">
          <ac:chgData name="Leonel Brizola Roco" userId="b84fb792-0fdd-45f4-b61b-3cc1481d91e9" providerId="ADAL" clId="{CF6DFA76-F3A8-4612-ADB3-E9623B438A35}" dt="2026-09-15T12:37:01.602" v="36" actId="1076"/>
          <ac:picMkLst>
            <pc:docMk/>
            <pc:sldMk cId="774151615" sldId="257"/>
            <ac:picMk id="24" creationId="{14CFF860-15AD-D41C-F37F-2112AA843992}"/>
          </ac:picMkLst>
        </pc:picChg>
        <pc:picChg chg="add mod">
          <ac:chgData name="Leonel Brizola Roco" userId="b84fb792-0fdd-45f4-b61b-3cc1481d91e9" providerId="ADAL" clId="{CF6DFA76-F3A8-4612-ADB3-E9623B438A35}" dt="2026-09-15T12:37:01.602" v="36" actId="1076"/>
          <ac:picMkLst>
            <pc:docMk/>
            <pc:sldMk cId="774151615" sldId="257"/>
            <ac:picMk id="26" creationId="{CE2BE41D-2B49-7C98-71C0-9B451BFB5C71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27" creationId="{B97F7E41-1FFF-9203-4A37-A73522D8BEAE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29" creationId="{823C9998-0EC5-EDA9-6112-F94A6E632107}"/>
          </ac:picMkLst>
        </pc:picChg>
        <pc:picChg chg="mod">
          <ac:chgData name="Leonel Brizola Roco" userId="b84fb792-0fdd-45f4-b61b-3cc1481d91e9" providerId="ADAL" clId="{CF6DFA76-F3A8-4612-ADB3-E9623B438A35}" dt="2026-09-15T12:53:18.585" v="38" actId="1076"/>
          <ac:picMkLst>
            <pc:docMk/>
            <pc:sldMk cId="774151615" sldId="257"/>
            <ac:picMk id="30" creationId="{A85804BC-8155-2F68-F357-A56BDD8857B8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31" creationId="{5EF51567-1144-5E80-EF86-7D0940293547}"/>
          </ac:picMkLst>
        </pc:picChg>
        <pc:picChg chg="add 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32" creationId="{FA73B07B-E6FE-05A2-0ABF-8C94CE601555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33" creationId="{FDBA4B32-BA2E-EDBD-6D89-0F7BE459198F}"/>
          </ac:picMkLst>
        </pc:picChg>
        <pc:picChg chg="add mod">
          <ac:chgData name="Leonel Brizola Roco" userId="b84fb792-0fdd-45f4-b61b-3cc1481d91e9" providerId="ADAL" clId="{CF6DFA76-F3A8-4612-ADB3-E9623B438A35}" dt="2026-09-15T12:37:01.602" v="36" actId="1076"/>
          <ac:picMkLst>
            <pc:docMk/>
            <pc:sldMk cId="774151615" sldId="257"/>
            <ac:picMk id="36" creationId="{2C33CDBF-E9D6-627C-854D-F61BDCDE99DC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37" creationId="{09349C49-3C34-795D-D766-C28A279159B0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39" creationId="{3455FD44-93A0-5552-33F3-35357FAD7C6E}"/>
          </ac:picMkLst>
        </pc:picChg>
        <pc:picChg chg="add 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40" creationId="{B06965A8-654E-E501-97D4-1C9327A205DA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43" creationId="{6752663A-F1D9-B708-27B4-26973811DFFB}"/>
          </ac:picMkLst>
        </pc:picChg>
        <pc:picChg chg="del mod">
          <ac:chgData name="Leonel Brizola Roco" userId="b84fb792-0fdd-45f4-b61b-3cc1481d91e9" providerId="ADAL" clId="{CF6DFA76-F3A8-4612-ADB3-E9623B438A35}" dt="2026-09-15T12:35:53.911" v="34" actId="478"/>
          <ac:picMkLst>
            <pc:docMk/>
            <pc:sldMk cId="774151615" sldId="257"/>
            <ac:picMk id="47" creationId="{2980C3C5-DE71-1AA1-258B-AA954BF00ED7}"/>
          </ac:picMkLst>
        </pc:picChg>
        <pc:picChg chg="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48" creationId="{B100E98F-C2A7-4688-C3BA-EC6AC2069081}"/>
          </ac:picMkLst>
        </pc:picChg>
        <pc:picChg chg="add 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50" creationId="{5E69A370-D374-CE52-DDD7-B4C85FD970E4}"/>
          </ac:picMkLst>
        </pc:picChg>
        <pc:picChg chg="add 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56" creationId="{20790710-F65D-5304-A7E0-1D4B93153224}"/>
          </ac:picMkLst>
        </pc:picChg>
        <pc:picChg chg="add mod">
          <ac:chgData name="Leonel Brizola Roco" userId="b84fb792-0fdd-45f4-b61b-3cc1481d91e9" providerId="ADAL" clId="{CF6DFA76-F3A8-4612-ADB3-E9623B438A35}" dt="2026-09-15T12:54:29.896" v="47" actId="1076"/>
          <ac:picMkLst>
            <pc:docMk/>
            <pc:sldMk cId="774151615" sldId="257"/>
            <ac:picMk id="58" creationId="{EB5906F3-92DD-1060-95A7-914B26366403}"/>
          </ac:picMkLst>
        </pc:picChg>
      </pc:sldChg>
      <pc:sldChg chg="addSp mod">
        <pc:chgData name="Leonel Brizola Roco" userId="b84fb792-0fdd-45f4-b61b-3cc1481d91e9" providerId="ADAL" clId="{CF6DFA76-F3A8-4612-ADB3-E9623B438A35}" dt="2026-09-15T12:53:24.482" v="39" actId="22"/>
        <pc:sldMkLst>
          <pc:docMk/>
          <pc:sldMk cId="3339291989" sldId="259"/>
        </pc:sldMkLst>
        <pc:picChg chg="add">
          <ac:chgData name="Leonel Brizola Roco" userId="b84fb792-0fdd-45f4-b61b-3cc1481d91e9" providerId="ADAL" clId="{CF6DFA76-F3A8-4612-ADB3-E9623B438A35}" dt="2026-09-15T12:53:24.482" v="39" actId="22"/>
          <ac:picMkLst>
            <pc:docMk/>
            <pc:sldMk cId="3339291989" sldId="259"/>
            <ac:picMk id="4" creationId="{9E99FD2C-1CC1-488C-6497-551FF7FFEDF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8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7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5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99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22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8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5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0;p14">
            <a:extLst>
              <a:ext uri="{FF2B5EF4-FFF2-40B4-BE49-F238E27FC236}">
                <a16:creationId xmlns:a16="http://schemas.microsoft.com/office/drawing/2014/main" id="{6FF65209-30F5-5896-7FC6-E8A36F3F19F7}"/>
              </a:ext>
            </a:extLst>
          </p:cNvPr>
          <p:cNvSpPr txBox="1"/>
          <p:nvPr/>
        </p:nvSpPr>
        <p:spPr>
          <a:xfrm>
            <a:off x="1522064" y="4718638"/>
            <a:ext cx="161731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Autor: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Estudante&gt;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Orientador: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Orientador&gt;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Supervisor: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professor supervisor do colégio&gt;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Colégio: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colégio do estudante Junior&gt;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Modalidade: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&lt;Bolsa PUCPR; Bolsa CNPq&gt;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Câmpus: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&lt;Curitiba; Toledo; Londrina&gt;</a:t>
            </a:r>
          </a:p>
        </p:txBody>
      </p:sp>
      <p:sp>
        <p:nvSpPr>
          <p:cNvPr id="4" name="Google Shape;61;p14">
            <a:extLst>
              <a:ext uri="{FF2B5EF4-FFF2-40B4-BE49-F238E27FC236}">
                <a16:creationId xmlns:a16="http://schemas.microsoft.com/office/drawing/2014/main" id="{92D2858B-1701-3202-87BB-AE421485758F}"/>
              </a:ext>
            </a:extLst>
          </p:cNvPr>
          <p:cNvSpPr txBox="1"/>
          <p:nvPr/>
        </p:nvSpPr>
        <p:spPr>
          <a:xfrm>
            <a:off x="1522064" y="2941797"/>
            <a:ext cx="16173100" cy="135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>
                <a:latin typeface="Montserrat"/>
                <a:ea typeface="Montserrat"/>
                <a:cs typeface="Montserrat"/>
                <a:sym typeface="Montserrat"/>
              </a:rPr>
              <a:t>TÍTULO DO PLANO EM LETRAS MAIÚSCULAS: SUBTÍTULO DEPOIS DOS DOIS PONTOS SE HOUVER</a:t>
            </a:r>
          </a:p>
        </p:txBody>
      </p:sp>
      <p:sp>
        <p:nvSpPr>
          <p:cNvPr id="6" name="Google Shape;80;p13">
            <a:extLst>
              <a:ext uri="{FF2B5EF4-FFF2-40B4-BE49-F238E27FC236}">
                <a16:creationId xmlns:a16="http://schemas.microsoft.com/office/drawing/2014/main" id="{A3AFD8C0-C135-2120-7944-C3B9993D098C}"/>
              </a:ext>
            </a:extLst>
          </p:cNvPr>
          <p:cNvSpPr txBox="1"/>
          <p:nvPr/>
        </p:nvSpPr>
        <p:spPr>
          <a:xfrm>
            <a:off x="17212191" y="813297"/>
            <a:ext cx="227020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da bolsa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7" name="Google Shape;80;p13">
            <a:extLst>
              <a:ext uri="{FF2B5EF4-FFF2-40B4-BE49-F238E27FC236}">
                <a16:creationId xmlns:a16="http://schemas.microsoft.com/office/drawing/2014/main" id="{D75F3C5F-6A3C-5D70-E980-5955CE218C5E}"/>
              </a:ext>
            </a:extLst>
          </p:cNvPr>
          <p:cNvSpPr txBox="1"/>
          <p:nvPr/>
        </p:nvSpPr>
        <p:spPr>
          <a:xfrm>
            <a:off x="20317521" y="813297"/>
            <a:ext cx="248719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do programa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13" name="Google Shape;76;p13">
            <a:extLst>
              <a:ext uri="{FF2B5EF4-FFF2-40B4-BE49-F238E27FC236}">
                <a16:creationId xmlns:a16="http://schemas.microsoft.com/office/drawing/2014/main" id="{2A5607DA-0792-3659-E892-04F40A10BCE1}"/>
              </a:ext>
            </a:extLst>
          </p:cNvPr>
          <p:cNvSpPr txBox="1"/>
          <p:nvPr/>
        </p:nvSpPr>
        <p:spPr>
          <a:xfrm>
            <a:off x="24446902" y="147215"/>
            <a:ext cx="19965870" cy="12894369"/>
          </a:xfrm>
          <a:prstGeom prst="rect">
            <a:avLst/>
          </a:prstGeom>
          <a:solidFill>
            <a:srgbClr val="876FBF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/>
            <a:r>
              <a:rPr lang="pt-BR" sz="4400" b="1" dirty="0">
                <a:solidFill>
                  <a:schemeClr val="bg1"/>
                </a:solidFill>
              </a:rPr>
              <a:t>INSTRUÇÕES – APRESENTAÇÃO ORAL DO PROGRAMA </a:t>
            </a:r>
            <a:r>
              <a:rPr lang="pt-BR" sz="4400" b="1" u="sng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PIBITI JR</a:t>
            </a: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1 -</a:t>
            </a:r>
            <a:r>
              <a:rPr lang="pt-BR" sz="3200" dirty="0">
                <a:solidFill>
                  <a:schemeClr val="bg1"/>
                </a:solidFill>
              </a:rPr>
              <a:t> Insira o logo do financiador sobre a linha “Modalidade”; Copie e cole em todos os slides que utilizar;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3 - Selecione o ODS que tem aderência à sua pesquisa e coloque na apresentação sobre a linha “ODS Relacionado à pesquisa”, depois copie para todos os slides que utilizar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4 - Insira as informações de título; autor; orientador; colégio; campus, escola;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5 - Apague esta caixa.</a:t>
            </a:r>
            <a:endParaRPr sz="3000" dirty="0"/>
          </a:p>
        </p:txBody>
      </p:sp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A7E25CE9-7962-B49F-183E-425DB5059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8996" y="2385433"/>
            <a:ext cx="3600000" cy="111272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94F54ED-C8C4-6EDC-92D7-A7D21B8E1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756" y="2041797"/>
            <a:ext cx="4248564" cy="18000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A85804BC-8155-2F68-F357-A56BDD8857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190" t="53916" r="36619"/>
          <a:stretch/>
        </p:blipFill>
        <p:spPr>
          <a:xfrm>
            <a:off x="373225" y="11343990"/>
            <a:ext cx="3213154" cy="13583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0512E5F-6692-B491-0841-CC2070738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0463" y="6080015"/>
            <a:ext cx="2160000" cy="2160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08F8FA0-C369-051B-CE83-EDE4E3D582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44597" y="8774997"/>
            <a:ext cx="2160000" cy="216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35B9F78-7E07-82AE-26CE-D64A11BD93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6897" y="8787282"/>
            <a:ext cx="2160000" cy="2160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4A20A61-7935-AD4F-E80E-112E130195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20838" y="8829891"/>
            <a:ext cx="2160000" cy="21600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C85D6B98-BEB1-1CCC-70A6-B09EA5BFD8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091004" y="8825382"/>
            <a:ext cx="2160000" cy="21600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14CFF860-15AD-D41C-F37F-2112AA8439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78838" y="8817516"/>
            <a:ext cx="2160000" cy="2160000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CE2BE41D-2B49-7C98-71C0-9B451BFB5C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244471" y="8794045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FA73B07B-E6FE-05A2-0ABF-8C94CE60155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482722" y="6175663"/>
            <a:ext cx="2160000" cy="2160000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2C33CDBF-E9D6-627C-854D-F61BDCDE99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528336" y="6216082"/>
            <a:ext cx="2160000" cy="2160000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B06965A8-654E-E501-97D4-1C9327A205D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688336" y="6158451"/>
            <a:ext cx="2160000" cy="2160000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E1F9EE0A-B03C-F8C6-C3A2-507130267A3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588248" y="6168338"/>
            <a:ext cx="2160000" cy="2160000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B100E98F-C2A7-4688-C3BA-EC6AC206908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500698" y="6175663"/>
            <a:ext cx="2160000" cy="2160000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5E69A370-D374-CE52-DDD7-B4C85FD970E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360074" y="6175663"/>
            <a:ext cx="2160000" cy="2160000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5BFF553A-470A-F90E-85AC-AB93B7986A7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272524" y="6158451"/>
            <a:ext cx="2160000" cy="2160000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134346BF-A820-8F2E-C566-12C6C397A15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105731" y="6158451"/>
            <a:ext cx="2160000" cy="2160000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20790710-F65D-5304-A7E0-1D4B93153224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5493" t="3499" r="11476" b="2499"/>
          <a:stretch>
            <a:fillRect/>
          </a:stretch>
        </p:blipFill>
        <p:spPr>
          <a:xfrm>
            <a:off x="38325157" y="8867991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EB5906F3-92DD-1060-95A7-914B2636640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83404" y="8787282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5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;p16">
            <a:extLst>
              <a:ext uri="{FF2B5EF4-FFF2-40B4-BE49-F238E27FC236}">
                <a16:creationId xmlns:a16="http://schemas.microsoft.com/office/drawing/2014/main" id="{C5B076D4-3A2F-D509-9184-5F05D8A0BF25}"/>
              </a:ext>
            </a:extLst>
          </p:cNvPr>
          <p:cNvSpPr txBox="1"/>
          <p:nvPr/>
        </p:nvSpPr>
        <p:spPr>
          <a:xfrm>
            <a:off x="1227096" y="2801007"/>
            <a:ext cx="15868324" cy="57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Insira aqui o texto 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do trabalho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61;p14">
            <a:extLst>
              <a:ext uri="{FF2B5EF4-FFF2-40B4-BE49-F238E27FC236}">
                <a16:creationId xmlns:a16="http://schemas.microsoft.com/office/drawing/2014/main" id="{5FECC61F-6665-C620-E312-6759F76472EE}"/>
              </a:ext>
            </a:extLst>
          </p:cNvPr>
          <p:cNvSpPr txBox="1"/>
          <p:nvPr/>
        </p:nvSpPr>
        <p:spPr>
          <a:xfrm>
            <a:off x="1227096" y="1112998"/>
            <a:ext cx="16854427" cy="104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5A6614-6AE2-F115-A48D-6987397004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90" t="53916" r="36619"/>
          <a:stretch/>
        </p:blipFill>
        <p:spPr>
          <a:xfrm>
            <a:off x="373225" y="11343990"/>
            <a:ext cx="3213154" cy="135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9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Props1.xml><?xml version="1.0" encoding="utf-8"?>
<ds:datastoreItem xmlns:ds="http://schemas.openxmlformats.org/officeDocument/2006/customXml" ds:itemID="{26DE32FE-E262-432A-A87B-57195596B708}"/>
</file>

<file path=customXml/itemProps2.xml><?xml version="1.0" encoding="utf-8"?>
<ds:datastoreItem xmlns:ds="http://schemas.openxmlformats.org/officeDocument/2006/customXml" ds:itemID="{29BF64ED-1BBD-4C69-B888-6ABCE99762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E73922-D5D6-400A-B03B-DA9E78243642}">
  <ds:schemaRefs>
    <ds:schemaRef ds:uri="3c0815a9-10f7-4785-b56e-c8c7dde0a5e8"/>
    <ds:schemaRef ds:uri="066c3076-c091-4ba1-8a05-b3dbc246ae92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171</Words>
  <Application>Microsoft Office PowerPoint</Application>
  <PresentationFormat>Personalizar</PresentationFormat>
  <Paragraphs>43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BORTOLETTO</dc:creator>
  <cp:lastModifiedBy>JULIANNA ALVES RABELO</cp:lastModifiedBy>
  <cp:revision>7</cp:revision>
  <dcterms:created xsi:type="dcterms:W3CDTF">2024-07-29T19:33:12Z</dcterms:created>
  <dcterms:modified xsi:type="dcterms:W3CDTF">2026-09-16T12:17:43Z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