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4"/>
  </p:sldMasterIdLst>
  <p:notesMasterIdLst>
    <p:notesMasterId r:id="rId6"/>
  </p:notesMasterIdLst>
  <p:sldIdLst>
    <p:sldId id="257" r:id="rId5"/>
  </p:sldIdLst>
  <p:sldSz cx="28835350" cy="51206400"/>
  <p:notesSz cx="6858000" cy="9144000"/>
  <p:embeddedFontLst>
    <p:embeddedFont>
      <p:font typeface="Montserrat" panose="00000500000000000000" pitchFamily="2" charset="0"/>
      <p:regular r:id="rId7"/>
      <p:bold r:id="rId8"/>
      <p:italic r:id="rId9"/>
      <p:boldItalic r:id="rId1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130" userDrawn="1">
          <p15:clr>
            <a:srgbClr val="747775"/>
          </p15:clr>
        </p15:guide>
        <p15:guide id="2" pos="9085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70B2"/>
    <a:srgbClr val="A527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EFC423F-4182-96C6-D2FE-4F909DDFAD76}" v="127" dt="2026-09-16T20:14:47.093"/>
  </p1510:revLst>
</p1510:revInfo>
</file>

<file path=ppt/tableStyles.xml><?xml version="1.0" encoding="utf-8"?>
<a:tblStyleLst xmlns:a="http://schemas.openxmlformats.org/drawingml/2006/main" def="{ED3A5FC5-6A38-43EC-817F-C6DDD753E52A}">
  <a:tblStyle styleId="{ED3A5FC5-6A38-43EC-817F-C6DDD753E52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4" autoAdjust="0"/>
    <p:restoredTop sz="94670"/>
  </p:normalViewPr>
  <p:slideViewPr>
    <p:cSldViewPr snapToGrid="0">
      <p:cViewPr varScale="1">
        <p:scale>
          <a:sx n="14" d="100"/>
          <a:sy n="14" d="100"/>
        </p:scale>
        <p:origin x="3564" y="162"/>
      </p:cViewPr>
      <p:guideLst>
        <p:guide orient="horz" pos="16130"/>
        <p:guide pos="908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lipe Augusto Leite Santos" userId="S::f.santos20@pucpr.br::532e0a82-60ad-49c6-81f4-ce376509fc2e" providerId="AD" clId="Web-{7EFC423F-4182-96C6-D2FE-4F909DDFAD76}"/>
    <pc:docChg chg="modSld">
      <pc:chgData name="Felipe Augusto Leite Santos" userId="S::f.santos20@pucpr.br::532e0a82-60ad-49c6-81f4-ce376509fc2e" providerId="AD" clId="Web-{7EFC423F-4182-96C6-D2FE-4F909DDFAD76}" dt="2026-09-16T20:14:47.093" v="99" actId="20577"/>
      <pc:docMkLst>
        <pc:docMk/>
      </pc:docMkLst>
      <pc:sldChg chg="delSp modSp">
        <pc:chgData name="Felipe Augusto Leite Santos" userId="S::f.santos20@pucpr.br::532e0a82-60ad-49c6-81f4-ce376509fc2e" providerId="AD" clId="Web-{7EFC423F-4182-96C6-D2FE-4F909DDFAD76}" dt="2026-09-16T20:14:47.093" v="99" actId="20577"/>
        <pc:sldMkLst>
          <pc:docMk/>
          <pc:sldMk cId="3267141045" sldId="257"/>
        </pc:sldMkLst>
        <pc:spChg chg="del">
          <ac:chgData name="Felipe Augusto Leite Santos" userId="S::f.santos20@pucpr.br::532e0a82-60ad-49c6-81f4-ce376509fc2e" providerId="AD" clId="Web-{7EFC423F-4182-96C6-D2FE-4F909DDFAD76}" dt="2026-09-16T20:09:56.892" v="3"/>
          <ac:spMkLst>
            <pc:docMk/>
            <pc:sldMk cId="3267141045" sldId="257"/>
            <ac:spMk id="3" creationId="{D7850BA6-91EB-5657-38E5-7A97D0A2A688}"/>
          </ac:spMkLst>
        </pc:spChg>
        <pc:spChg chg="mod">
          <ac:chgData name="Felipe Augusto Leite Santos" userId="S::f.santos20@pucpr.br::532e0a82-60ad-49c6-81f4-ce376509fc2e" providerId="AD" clId="Web-{7EFC423F-4182-96C6-D2FE-4F909DDFAD76}" dt="2026-09-16T20:14:47.093" v="99" actId="20577"/>
          <ac:spMkLst>
            <pc:docMk/>
            <pc:sldMk cId="3267141045" sldId="257"/>
            <ac:spMk id="28" creationId="{529920C0-CF2A-EC2C-0552-8B48E8F41348}"/>
          </ac:spMkLst>
        </pc:spChg>
        <pc:picChg chg="del">
          <ac:chgData name="Felipe Augusto Leite Santos" userId="S::f.santos20@pucpr.br::532e0a82-60ad-49c6-81f4-ce376509fc2e" providerId="AD" clId="Web-{7EFC423F-4182-96C6-D2FE-4F909DDFAD76}" dt="2026-09-16T20:09:45.954" v="1"/>
          <ac:picMkLst>
            <pc:docMk/>
            <pc:sldMk cId="3267141045" sldId="257"/>
            <ac:picMk id="5" creationId="{C5E44987-F0C5-FDA9-0826-A6040E8F1CA8}"/>
          </ac:picMkLst>
        </pc:picChg>
        <pc:picChg chg="del">
          <ac:chgData name="Felipe Augusto Leite Santos" userId="S::f.santos20@pucpr.br::532e0a82-60ad-49c6-81f4-ce376509fc2e" providerId="AD" clId="Web-{7EFC423F-4182-96C6-D2FE-4F909DDFAD76}" dt="2026-09-16T20:09:47.298" v="2"/>
          <ac:picMkLst>
            <pc:docMk/>
            <pc:sldMk cId="3267141045" sldId="257"/>
            <ac:picMk id="6" creationId="{4524C1AD-CDFC-93E7-D36C-84C66286479B}"/>
          </ac:picMkLst>
        </pc:picChg>
        <pc:picChg chg="mod">
          <ac:chgData name="Felipe Augusto Leite Santos" userId="S::f.santos20@pucpr.br::532e0a82-60ad-49c6-81f4-ce376509fc2e" providerId="AD" clId="Web-{7EFC423F-4182-96C6-D2FE-4F909DDFAD76}" dt="2026-09-16T20:10:02.689" v="4" actId="1076"/>
          <ac:picMkLst>
            <pc:docMk/>
            <pc:sldMk cId="3267141045" sldId="257"/>
            <ac:picMk id="16" creationId="{301FF096-9C8B-F3EA-8725-32D7530D5BC2}"/>
          </ac:picMkLst>
        </pc:picChg>
        <pc:picChg chg="mod">
          <ac:chgData name="Felipe Augusto Leite Santos" userId="S::f.santos20@pucpr.br::532e0a82-60ad-49c6-81f4-ce376509fc2e" providerId="AD" clId="Web-{7EFC423F-4182-96C6-D2FE-4F909DDFAD76}" dt="2026-09-16T20:14:02.747" v="62" actId="1076"/>
          <ac:picMkLst>
            <pc:docMk/>
            <pc:sldMk cId="3267141045" sldId="257"/>
            <ac:picMk id="49" creationId="{707ED5D6-9697-3EFC-5D9B-AA71D9039AEA}"/>
          </ac:picMkLst>
        </pc:picChg>
        <pc:picChg chg="del">
          <ac:chgData name="Felipe Augusto Leite Santos" userId="S::f.santos20@pucpr.br::532e0a82-60ad-49c6-81f4-ce376509fc2e" providerId="AD" clId="Web-{7EFC423F-4182-96C6-D2FE-4F909DDFAD76}" dt="2026-09-16T20:09:44.173" v="0"/>
          <ac:picMkLst>
            <pc:docMk/>
            <pc:sldMk cId="3267141045" sldId="257"/>
            <ac:picMk id="50" creationId="{AF915577-3E93-79E3-310A-D17B5C5EE40D}"/>
          </ac:picMkLst>
        </pc:picChg>
        <pc:picChg chg="mod">
          <ac:chgData name="Felipe Augusto Leite Santos" userId="S::f.santos20@pucpr.br::532e0a82-60ad-49c6-81f4-ce376509fc2e" providerId="AD" clId="Web-{7EFC423F-4182-96C6-D2FE-4F909DDFAD76}" dt="2026-09-16T20:14:03.028" v="63" actId="1076"/>
          <ac:picMkLst>
            <pc:docMk/>
            <pc:sldMk cId="3267141045" sldId="257"/>
            <ac:picMk id="55" creationId="{730B8656-8C83-9CE4-F9BB-F8EE0CB9AF1A}"/>
          </ac:picMkLst>
        </pc:picChg>
        <pc:picChg chg="mod">
          <ac:chgData name="Felipe Augusto Leite Santos" userId="S::f.santos20@pucpr.br::532e0a82-60ad-49c6-81f4-ce376509fc2e" providerId="AD" clId="Web-{7EFC423F-4182-96C6-D2FE-4F909DDFAD76}" dt="2026-09-16T20:14:03.356" v="64" actId="1076"/>
          <ac:picMkLst>
            <pc:docMk/>
            <pc:sldMk cId="3267141045" sldId="257"/>
            <ac:picMk id="60" creationId="{F459B9EB-C52E-7D6F-73D3-C39C77731D7B}"/>
          </ac:picMkLst>
        </pc:picChg>
        <pc:picChg chg="mod">
          <ac:chgData name="Felipe Augusto Leite Santos" userId="S::f.santos20@pucpr.br::532e0a82-60ad-49c6-81f4-ce376509fc2e" providerId="AD" clId="Web-{7EFC423F-4182-96C6-D2FE-4F909DDFAD76}" dt="2026-09-16T20:14:03.700" v="65" actId="1076"/>
          <ac:picMkLst>
            <pc:docMk/>
            <pc:sldMk cId="3267141045" sldId="257"/>
            <ac:picMk id="63" creationId="{A3DC5A1A-C62D-6FB4-0438-6CB2DE640301}"/>
          </ac:picMkLst>
        </pc:picChg>
        <pc:picChg chg="mod">
          <ac:chgData name="Felipe Augusto Leite Santos" userId="S::f.santos20@pucpr.br::532e0a82-60ad-49c6-81f4-ce376509fc2e" providerId="AD" clId="Web-{7EFC423F-4182-96C6-D2FE-4F909DDFAD76}" dt="2026-09-16T20:14:03.997" v="66" actId="1076"/>
          <ac:picMkLst>
            <pc:docMk/>
            <pc:sldMk cId="3267141045" sldId="257"/>
            <ac:picMk id="65" creationId="{429132E5-161C-7016-961A-B6BAD82096E2}"/>
          </ac:picMkLst>
        </pc:picChg>
        <pc:picChg chg="mod">
          <ac:chgData name="Felipe Augusto Leite Santos" userId="S::f.santos20@pucpr.br::532e0a82-60ad-49c6-81f4-ce376509fc2e" providerId="AD" clId="Web-{7EFC423F-4182-96C6-D2FE-4F909DDFAD76}" dt="2026-09-16T20:14:04.356" v="67" actId="1076"/>
          <ac:picMkLst>
            <pc:docMk/>
            <pc:sldMk cId="3267141045" sldId="257"/>
            <ac:picMk id="67" creationId="{B07573B1-2583-AF4D-4CD2-F6F3A5FC5F80}"/>
          </ac:picMkLst>
        </pc:picChg>
        <pc:picChg chg="mod">
          <ac:chgData name="Felipe Augusto Leite Santos" userId="S::f.santos20@pucpr.br::532e0a82-60ad-49c6-81f4-ce376509fc2e" providerId="AD" clId="Web-{7EFC423F-4182-96C6-D2FE-4F909DDFAD76}" dt="2026-09-16T20:14:04.794" v="68" actId="1076"/>
          <ac:picMkLst>
            <pc:docMk/>
            <pc:sldMk cId="3267141045" sldId="257"/>
            <ac:picMk id="70" creationId="{016F1ABE-E729-F398-7D38-49808D6AD6AF}"/>
          </ac:picMkLst>
        </pc:picChg>
        <pc:picChg chg="mod">
          <ac:chgData name="Felipe Augusto Leite Santos" userId="S::f.santos20@pucpr.br::532e0a82-60ad-49c6-81f4-ce376509fc2e" providerId="AD" clId="Web-{7EFC423F-4182-96C6-D2FE-4F909DDFAD76}" dt="2026-09-16T20:14:05.637" v="69" actId="1076"/>
          <ac:picMkLst>
            <pc:docMk/>
            <pc:sldMk cId="3267141045" sldId="257"/>
            <ac:picMk id="72" creationId="{B26CCC57-92E5-02B1-8DD5-8B0ADC71DD57}"/>
          </ac:picMkLst>
        </pc:picChg>
        <pc:picChg chg="mod">
          <ac:chgData name="Felipe Augusto Leite Santos" userId="S::f.santos20@pucpr.br::532e0a82-60ad-49c6-81f4-ce376509fc2e" providerId="AD" clId="Web-{7EFC423F-4182-96C6-D2FE-4F909DDFAD76}" dt="2026-09-16T20:14:06.262" v="70" actId="1076"/>
          <ac:picMkLst>
            <pc:docMk/>
            <pc:sldMk cId="3267141045" sldId="257"/>
            <ac:picMk id="74" creationId="{E6FDA8DA-92BD-2FD4-2286-B28488490F15}"/>
          </ac:picMkLst>
        </pc:picChg>
        <pc:picChg chg="mod">
          <ac:chgData name="Felipe Augusto Leite Santos" userId="S::f.santos20@pucpr.br::532e0a82-60ad-49c6-81f4-ce376509fc2e" providerId="AD" clId="Web-{7EFC423F-4182-96C6-D2FE-4F909DDFAD76}" dt="2026-09-16T20:14:06.794" v="71" actId="1076"/>
          <ac:picMkLst>
            <pc:docMk/>
            <pc:sldMk cId="3267141045" sldId="257"/>
            <ac:picMk id="76" creationId="{B02DC64A-4767-672D-51C2-B12CF1145103}"/>
          </ac:picMkLst>
        </pc:picChg>
        <pc:picChg chg="mod">
          <ac:chgData name="Felipe Augusto Leite Santos" userId="S::f.santos20@pucpr.br::532e0a82-60ad-49c6-81f4-ce376509fc2e" providerId="AD" clId="Web-{7EFC423F-4182-96C6-D2FE-4F909DDFAD76}" dt="2026-09-16T20:14:07.888" v="72" actId="1076"/>
          <ac:picMkLst>
            <pc:docMk/>
            <pc:sldMk cId="3267141045" sldId="257"/>
            <ac:picMk id="78" creationId="{08462A48-B229-9125-7A54-F1CF2A3363F8}"/>
          </ac:picMkLst>
        </pc:picChg>
        <pc:picChg chg="mod">
          <ac:chgData name="Felipe Augusto Leite Santos" userId="S::f.santos20@pucpr.br::532e0a82-60ad-49c6-81f4-ce376509fc2e" providerId="AD" clId="Web-{7EFC423F-4182-96C6-D2FE-4F909DDFAD76}" dt="2026-09-16T20:14:08.575" v="73" actId="1076"/>
          <ac:picMkLst>
            <pc:docMk/>
            <pc:sldMk cId="3267141045" sldId="257"/>
            <ac:picMk id="80" creationId="{FBAE7A84-D7F0-1B7A-CA47-B8AEFF0BD525}"/>
          </ac:picMkLst>
        </pc:picChg>
        <pc:picChg chg="mod">
          <ac:chgData name="Felipe Augusto Leite Santos" userId="S::f.santos20@pucpr.br::532e0a82-60ad-49c6-81f4-ce376509fc2e" providerId="AD" clId="Web-{7EFC423F-4182-96C6-D2FE-4F909DDFAD76}" dt="2026-09-16T20:14:09.169" v="74" actId="1076"/>
          <ac:picMkLst>
            <pc:docMk/>
            <pc:sldMk cId="3267141045" sldId="257"/>
            <ac:picMk id="82" creationId="{C9930E29-48F4-59DF-BACC-FD0419DDBA5C}"/>
          </ac:picMkLst>
        </pc:picChg>
        <pc:picChg chg="mod">
          <ac:chgData name="Felipe Augusto Leite Santos" userId="S::f.santos20@pucpr.br::532e0a82-60ad-49c6-81f4-ce376509fc2e" providerId="AD" clId="Web-{7EFC423F-4182-96C6-D2FE-4F909DDFAD76}" dt="2026-09-16T20:14:09.638" v="75" actId="1076"/>
          <ac:picMkLst>
            <pc:docMk/>
            <pc:sldMk cId="3267141045" sldId="257"/>
            <ac:picMk id="84" creationId="{3F39176C-310E-1850-F9AC-E82D3F5ACF4A}"/>
          </ac:picMkLst>
        </pc:picChg>
        <pc:picChg chg="mod">
          <ac:chgData name="Felipe Augusto Leite Santos" userId="S::f.santos20@pucpr.br::532e0a82-60ad-49c6-81f4-ce376509fc2e" providerId="AD" clId="Web-{7EFC423F-4182-96C6-D2FE-4F909DDFAD76}" dt="2026-09-16T20:14:10.263" v="76" actId="1076"/>
          <ac:picMkLst>
            <pc:docMk/>
            <pc:sldMk cId="3267141045" sldId="257"/>
            <ac:picMk id="86" creationId="{160D2C6A-8824-FB61-8E8B-EDBB29B2F5EA}"/>
          </ac:picMkLst>
        </pc:picChg>
        <pc:picChg chg="mod">
          <ac:chgData name="Felipe Augusto Leite Santos" userId="S::f.santos20@pucpr.br::532e0a82-60ad-49c6-81f4-ce376509fc2e" providerId="AD" clId="Web-{7EFC423F-4182-96C6-D2FE-4F909DDFAD76}" dt="2026-09-16T20:14:10.763" v="77" actId="1076"/>
          <ac:picMkLst>
            <pc:docMk/>
            <pc:sldMk cId="3267141045" sldId="257"/>
            <ac:picMk id="88" creationId="{28262180-EBBE-266F-95D7-F4F1A3EAC112}"/>
          </ac:picMkLst>
        </pc:picChg>
        <pc:picChg chg="mod">
          <ac:chgData name="Felipe Augusto Leite Santos" userId="S::f.santos20@pucpr.br::532e0a82-60ad-49c6-81f4-ce376509fc2e" providerId="AD" clId="Web-{7EFC423F-4182-96C6-D2FE-4F909DDFAD76}" dt="2026-09-16T20:14:11.247" v="78" actId="1076"/>
          <ac:picMkLst>
            <pc:docMk/>
            <pc:sldMk cId="3267141045" sldId="257"/>
            <ac:picMk id="90" creationId="{BF7FB9F1-DF86-48AB-5919-2207E2C38C5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463800" y="685800"/>
            <a:ext cx="1930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2463800" y="685800"/>
            <a:ext cx="1930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927704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982983" y="7412661"/>
            <a:ext cx="26868974" cy="2043525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52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52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52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52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52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52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52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52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52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982947" y="28215297"/>
            <a:ext cx="26868974" cy="789089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96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96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96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96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96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96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96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96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96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26717683" y="46424924"/>
            <a:ext cx="1729392" cy="39180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982947" y="21412907"/>
            <a:ext cx="26868974" cy="838117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437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437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437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437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437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437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437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437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437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26717683" y="46424924"/>
            <a:ext cx="1729392" cy="39180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982947" y="4430479"/>
            <a:ext cx="26868974" cy="57017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982947" y="11473535"/>
            <a:ext cx="26868974" cy="340118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309558" lvl="0" indent="-23216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619116" lvl="1" indent="-21497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28675" lvl="2" indent="-214971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238232" lvl="3" indent="-214971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547789" lvl="4" indent="-21497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1857348" lvl="5" indent="-214971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166904" lvl="6" indent="-214971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2476463" lvl="7" indent="-21497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2786021" lvl="8" indent="-214971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26717683" y="46424924"/>
            <a:ext cx="1729392" cy="39180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982947" y="4430479"/>
            <a:ext cx="26868974" cy="57017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982957" y="11473535"/>
            <a:ext cx="12612532" cy="340118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309558" lvl="0" indent="-214971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947"/>
            </a:lvl1pPr>
            <a:lvl2pPr marL="619116" lvl="1" indent="-206372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812"/>
            </a:lvl2pPr>
            <a:lvl3pPr marL="928675" lvl="2" indent="-206372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812"/>
            </a:lvl3pPr>
            <a:lvl4pPr marL="1238232" lvl="3" indent="-206372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812"/>
            </a:lvl4pPr>
            <a:lvl5pPr marL="1547789" lvl="4" indent="-206372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812"/>
            </a:lvl5pPr>
            <a:lvl6pPr marL="1857348" lvl="5" indent="-206372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812"/>
            </a:lvl6pPr>
            <a:lvl7pPr marL="2166904" lvl="6" indent="-206372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812"/>
            </a:lvl7pPr>
            <a:lvl8pPr marL="2476463" lvl="7" indent="-206372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812"/>
            </a:lvl8pPr>
            <a:lvl9pPr marL="2786021" lvl="8" indent="-206372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812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15238857" y="11473535"/>
            <a:ext cx="12612532" cy="340118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309558" lvl="0" indent="-214971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947"/>
            </a:lvl1pPr>
            <a:lvl2pPr marL="619116" lvl="1" indent="-206372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812"/>
            </a:lvl2pPr>
            <a:lvl3pPr marL="928675" lvl="2" indent="-206372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812"/>
            </a:lvl3pPr>
            <a:lvl4pPr marL="1238232" lvl="3" indent="-206372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812"/>
            </a:lvl4pPr>
            <a:lvl5pPr marL="1547789" lvl="4" indent="-206372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812"/>
            </a:lvl5pPr>
            <a:lvl6pPr marL="1857348" lvl="5" indent="-206372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812"/>
            </a:lvl6pPr>
            <a:lvl7pPr marL="2166904" lvl="6" indent="-206372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812"/>
            </a:lvl7pPr>
            <a:lvl8pPr marL="2476463" lvl="7" indent="-206372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812"/>
            </a:lvl8pPr>
            <a:lvl9pPr marL="2786021" lvl="8" indent="-206372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812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26717683" y="46424924"/>
            <a:ext cx="1729392" cy="39180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982947" y="4430479"/>
            <a:ext cx="26868974" cy="57017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26717683" y="46424924"/>
            <a:ext cx="1729392" cy="39180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982952" y="5531305"/>
            <a:ext cx="8856097" cy="7524252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1624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1624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1624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1624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1624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1624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1624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1624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1624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982952" y="13834252"/>
            <a:ext cx="8856097" cy="316538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309558" lvl="0" indent="-206372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812"/>
            </a:lvl1pPr>
            <a:lvl2pPr marL="619116" lvl="1" indent="-206372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812"/>
            </a:lvl2pPr>
            <a:lvl3pPr marL="928675" lvl="2" indent="-206372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812"/>
            </a:lvl3pPr>
            <a:lvl4pPr marL="1238232" lvl="3" indent="-206372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812"/>
            </a:lvl4pPr>
            <a:lvl5pPr marL="1547789" lvl="4" indent="-206372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812"/>
            </a:lvl5pPr>
            <a:lvl6pPr marL="1857348" lvl="5" indent="-206372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812"/>
            </a:lvl6pPr>
            <a:lvl7pPr marL="2166904" lvl="6" indent="-206372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812"/>
            </a:lvl7pPr>
            <a:lvl8pPr marL="2476463" lvl="7" indent="-206372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812"/>
            </a:lvl8pPr>
            <a:lvl9pPr marL="2786021" lvl="8" indent="-206372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812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26717683" y="46424924"/>
            <a:ext cx="1729392" cy="39180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1545993" y="4481500"/>
            <a:ext cx="20081139" cy="4072643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3252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3252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3252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3252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3252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3252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3252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3252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3252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26717683" y="46424924"/>
            <a:ext cx="1729392" cy="39180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4417701" y="-1235"/>
            <a:ext cx="14418245" cy="51206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1905" tIns="61905" rIns="61905" bIns="619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47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837257" y="12276946"/>
            <a:ext cx="12756014" cy="14757122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2845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2845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2845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2845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2845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2845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2845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2845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2845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837257" y="27906177"/>
            <a:ext cx="12756014" cy="1229491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22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22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22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22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22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22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22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22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22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15576602" y="7208564"/>
            <a:ext cx="12099661" cy="3678689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309558" lvl="0" indent="-23216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619116" lvl="1" indent="-21497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28675" lvl="2" indent="-214971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238232" lvl="3" indent="-214971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547789" lvl="4" indent="-21497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1857348" lvl="5" indent="-214971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166904" lvl="6" indent="-214971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2476463" lvl="7" indent="-21497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2786021" lvl="8" indent="-214971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26717683" y="46424924"/>
            <a:ext cx="1729392" cy="39180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982950" y="42117727"/>
            <a:ext cx="18916504" cy="602434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309558" lvl="0" indent="-15477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26717683" y="46424924"/>
            <a:ext cx="1729392" cy="39180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982947" y="11012097"/>
            <a:ext cx="26868974" cy="1954821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8125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8125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8125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8125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8125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8125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8125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8125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8125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982947" y="31382164"/>
            <a:ext cx="26868974" cy="1294970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309558" lvl="0" indent="-232169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619116" lvl="1" indent="-214971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28675" lvl="2" indent="-214971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238232" lvl="3" indent="-214971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547789" lvl="4" indent="-214971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1857348" lvl="5" indent="-214971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166904" lvl="6" indent="-214971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2476463" lvl="7" indent="-214971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2786021" lvl="8" indent="-214971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26717683" y="46424924"/>
            <a:ext cx="1729392" cy="39180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26717683" y="46424924"/>
            <a:ext cx="1729392" cy="39180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82947" y="4430479"/>
            <a:ext cx="26868974" cy="5701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82947" y="11473535"/>
            <a:ext cx="26868974" cy="34011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26717683" y="46424924"/>
            <a:ext cx="1729392" cy="3918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676">
                <a:solidFill>
                  <a:schemeClr val="dk2"/>
                </a:solidFill>
              </a:defRPr>
            </a:lvl1pPr>
            <a:lvl2pPr lvl="1" algn="r">
              <a:buNone/>
              <a:defRPr sz="676">
                <a:solidFill>
                  <a:schemeClr val="dk2"/>
                </a:solidFill>
              </a:defRPr>
            </a:lvl2pPr>
            <a:lvl3pPr lvl="2" algn="r">
              <a:buNone/>
              <a:defRPr sz="676">
                <a:solidFill>
                  <a:schemeClr val="dk2"/>
                </a:solidFill>
              </a:defRPr>
            </a:lvl3pPr>
            <a:lvl4pPr lvl="3" algn="r">
              <a:buNone/>
              <a:defRPr sz="676">
                <a:solidFill>
                  <a:schemeClr val="dk2"/>
                </a:solidFill>
              </a:defRPr>
            </a:lvl4pPr>
            <a:lvl5pPr lvl="4" algn="r">
              <a:buNone/>
              <a:defRPr sz="676">
                <a:solidFill>
                  <a:schemeClr val="dk2"/>
                </a:solidFill>
              </a:defRPr>
            </a:lvl5pPr>
            <a:lvl6pPr lvl="5" algn="r">
              <a:buNone/>
              <a:defRPr sz="676">
                <a:solidFill>
                  <a:schemeClr val="dk2"/>
                </a:solidFill>
              </a:defRPr>
            </a:lvl6pPr>
            <a:lvl7pPr lvl="6" algn="r">
              <a:buNone/>
              <a:defRPr sz="676">
                <a:solidFill>
                  <a:schemeClr val="dk2"/>
                </a:solidFill>
              </a:defRPr>
            </a:lvl7pPr>
            <a:lvl8pPr lvl="7" algn="r">
              <a:buNone/>
              <a:defRPr sz="676">
                <a:solidFill>
                  <a:schemeClr val="dk2"/>
                </a:solidFill>
              </a:defRPr>
            </a:lvl8pPr>
            <a:lvl9pPr lvl="8" algn="r">
              <a:buNone/>
              <a:defRPr sz="676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pt-BR" smtClean="0"/>
              <a:pPr/>
              <a:t>‹#›</a:t>
            </a:fld>
            <a:endParaRPr lang="pt-BR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79;p13">
            <a:extLst>
              <a:ext uri="{FF2B5EF4-FFF2-40B4-BE49-F238E27FC236}">
                <a16:creationId xmlns:a16="http://schemas.microsoft.com/office/drawing/2014/main" id="{F022ED36-A1A1-5E40-1151-3E3BE1E33C30}"/>
              </a:ext>
            </a:extLst>
          </p:cNvPr>
          <p:cNvSpPr txBox="1"/>
          <p:nvPr/>
        </p:nvSpPr>
        <p:spPr>
          <a:xfrm>
            <a:off x="15488331" y="30272793"/>
            <a:ext cx="1180222" cy="256899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61905" tIns="61905" rIns="61905" bIns="61905" anchor="t" anchorCtr="0">
            <a:spAutoFit/>
          </a:bodyPr>
          <a:lstStyle/>
          <a:p>
            <a:r>
              <a:rPr lang="pt-BR" sz="812">
                <a:solidFill>
                  <a:schemeClr val="lt1"/>
                </a:solidFill>
              </a:rPr>
              <a:t>Logo do programa</a:t>
            </a:r>
            <a:endParaRPr sz="812">
              <a:solidFill>
                <a:schemeClr val="lt1"/>
              </a:solidFill>
            </a:endParaRPr>
          </a:p>
        </p:txBody>
      </p:sp>
      <p:sp>
        <p:nvSpPr>
          <p:cNvPr id="12" name="Google Shape;80;p13">
            <a:extLst>
              <a:ext uri="{FF2B5EF4-FFF2-40B4-BE49-F238E27FC236}">
                <a16:creationId xmlns:a16="http://schemas.microsoft.com/office/drawing/2014/main" id="{5C21FB64-08B4-DC13-8298-6C9A0EB685F9}"/>
              </a:ext>
            </a:extLst>
          </p:cNvPr>
          <p:cNvSpPr txBox="1"/>
          <p:nvPr/>
        </p:nvSpPr>
        <p:spPr>
          <a:xfrm>
            <a:off x="14001655" y="30272793"/>
            <a:ext cx="1180222" cy="256899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61905" tIns="61905" rIns="61905" bIns="61905" anchor="t" anchorCtr="0">
            <a:spAutoFit/>
          </a:bodyPr>
          <a:lstStyle/>
          <a:p>
            <a:r>
              <a:rPr lang="pt-BR" sz="812" dirty="0">
                <a:solidFill>
                  <a:schemeClr val="lt1"/>
                </a:solidFill>
              </a:rPr>
              <a:t>Logo da bolsa</a:t>
            </a:r>
            <a:endParaRPr sz="812" dirty="0">
              <a:solidFill>
                <a:schemeClr val="lt1"/>
              </a:solidFill>
            </a:endParaRPr>
          </a:p>
        </p:txBody>
      </p:sp>
      <p:sp>
        <p:nvSpPr>
          <p:cNvPr id="15" name="Google Shape;54;p13">
            <a:extLst>
              <a:ext uri="{FF2B5EF4-FFF2-40B4-BE49-F238E27FC236}">
                <a16:creationId xmlns:a16="http://schemas.microsoft.com/office/drawing/2014/main" id="{FE0203E7-ECF5-04F9-FB51-411C1EBE4314}"/>
              </a:ext>
            </a:extLst>
          </p:cNvPr>
          <p:cNvSpPr txBox="1"/>
          <p:nvPr/>
        </p:nvSpPr>
        <p:spPr>
          <a:xfrm>
            <a:off x="1150827" y="5231835"/>
            <a:ext cx="26533696" cy="2088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1905" tIns="61905" rIns="61905" bIns="61905" anchor="t" anchorCtr="0">
            <a:noAutofit/>
          </a:bodyPr>
          <a:lstStyle/>
          <a:p>
            <a:pPr algn="ctr"/>
            <a:r>
              <a:rPr lang="pt-BR" sz="6000" b="1" dirty="0">
                <a:solidFill>
                  <a:srgbClr val="004B53"/>
                </a:solidFill>
                <a:latin typeface="+mj-lt"/>
                <a:ea typeface="Montserrat SemiBold"/>
                <a:cs typeface="Montserrat SemiBold"/>
                <a:sym typeface="Montserrat SemiBold"/>
              </a:rPr>
              <a:t>TÍTULO DO PROJETO EM LETRAS MAIÚSCULAS: SUBTÍTULO DEPOIS DOS DOIS PONTOS SE HOUVER</a:t>
            </a:r>
            <a:endParaRPr sz="6000" b="1" dirty="0">
              <a:solidFill>
                <a:srgbClr val="004B53"/>
              </a:solidFill>
              <a:latin typeface="+mj-lt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0" name="Google Shape;55;p13">
            <a:extLst>
              <a:ext uri="{FF2B5EF4-FFF2-40B4-BE49-F238E27FC236}">
                <a16:creationId xmlns:a16="http://schemas.microsoft.com/office/drawing/2014/main" id="{135818A1-849B-4343-A86F-65CEE67B6608}"/>
              </a:ext>
            </a:extLst>
          </p:cNvPr>
          <p:cNvSpPr txBox="1"/>
          <p:nvPr/>
        </p:nvSpPr>
        <p:spPr>
          <a:xfrm>
            <a:off x="3071424" y="7596248"/>
            <a:ext cx="23907749" cy="14792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1905" tIns="61905" rIns="61905" bIns="61905" anchor="t" anchorCtr="0">
            <a:spAutoFit/>
          </a:bodyPr>
          <a:lstStyle/>
          <a:p>
            <a:pPr algn="r"/>
            <a:r>
              <a:rPr lang="pt-BR" sz="4400" dirty="0">
                <a:latin typeface="+mj-lt"/>
                <a:ea typeface="Montserrat"/>
                <a:cs typeface="Montserrat"/>
                <a:sym typeface="Montserrat"/>
              </a:rPr>
              <a:t>SOBRENOME ESTUDANTE, Nome estudante ¹; </a:t>
            </a:r>
            <a:r>
              <a:rPr lang="pt-BR" sz="4400" dirty="0">
                <a:ea typeface="Montserrat"/>
                <a:cs typeface="Montserrat"/>
                <a:sym typeface="Montserrat"/>
              </a:rPr>
              <a:t>SOBRENOME COLABORADOR, Nome colaborador ³; </a:t>
            </a:r>
            <a:r>
              <a:rPr lang="pt-BR" sz="4400" dirty="0">
                <a:latin typeface="+mj-lt"/>
                <a:ea typeface="Montserrat"/>
                <a:cs typeface="Montserrat"/>
                <a:sym typeface="Montserrat"/>
              </a:rPr>
              <a:t>SOBRENOME ORIENTADOR, Nome orientador ²</a:t>
            </a:r>
            <a:endParaRPr sz="4400" dirty="0">
              <a:latin typeface="+mj-lt"/>
              <a:ea typeface="Montserrat"/>
              <a:cs typeface="Montserrat"/>
              <a:sym typeface="Montserrat"/>
            </a:endParaRPr>
          </a:p>
        </p:txBody>
      </p:sp>
      <p:sp>
        <p:nvSpPr>
          <p:cNvPr id="23" name="Google Shape;56;p13">
            <a:extLst>
              <a:ext uri="{FF2B5EF4-FFF2-40B4-BE49-F238E27FC236}">
                <a16:creationId xmlns:a16="http://schemas.microsoft.com/office/drawing/2014/main" id="{C0D58392-1DCB-3994-800D-6CA45638CA28}"/>
              </a:ext>
            </a:extLst>
          </p:cNvPr>
          <p:cNvSpPr txBox="1"/>
          <p:nvPr/>
        </p:nvSpPr>
        <p:spPr>
          <a:xfrm>
            <a:off x="2227980" y="11641281"/>
            <a:ext cx="11894383" cy="35885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1905" tIns="61905" rIns="61905" bIns="61905" anchor="t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pt-BR" sz="5000" b="1" dirty="0">
                <a:latin typeface="+mj-lt"/>
                <a:ea typeface="Montserrat"/>
                <a:cs typeface="Montserrat"/>
                <a:sym typeface="Montserrat"/>
              </a:rPr>
              <a:t>1. Introdução</a:t>
            </a:r>
            <a:endParaRPr sz="5000" b="1" dirty="0">
              <a:latin typeface="+mj-lt"/>
              <a:ea typeface="Montserrat"/>
              <a:cs typeface="Montserrat"/>
              <a:sym typeface="Montserrat"/>
            </a:endParaRPr>
          </a:p>
          <a:p>
            <a:pPr algn="just">
              <a:buClr>
                <a:schemeClr val="dk1"/>
              </a:buClr>
              <a:buSzPts val="1100"/>
            </a:pP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	Texto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. Texto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.</a:t>
            </a:r>
          </a:p>
          <a:p>
            <a:pPr algn="just">
              <a:buClr>
                <a:schemeClr val="dk1"/>
              </a:buClr>
              <a:buSzPts val="1100"/>
            </a:pPr>
            <a:endParaRPr sz="5000" dirty="0">
              <a:latin typeface="+mj-lt"/>
              <a:ea typeface="Montserrat"/>
              <a:cs typeface="Montserrat"/>
              <a:sym typeface="Montserrat"/>
            </a:endParaRPr>
          </a:p>
          <a:p>
            <a:pPr>
              <a:buClr>
                <a:schemeClr val="dk1"/>
              </a:buClr>
              <a:buSzPts val="1100"/>
            </a:pP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	</a:t>
            </a:r>
            <a:endParaRPr sz="5000" b="1" dirty="0">
              <a:latin typeface="+mj-lt"/>
              <a:ea typeface="Montserrat"/>
              <a:cs typeface="Montserrat"/>
              <a:sym typeface="Montserrat"/>
            </a:endParaRPr>
          </a:p>
          <a:p>
            <a:pPr>
              <a:buClr>
                <a:schemeClr val="dk1"/>
              </a:buClr>
              <a:buSzPts val="1100"/>
            </a:pPr>
            <a:r>
              <a:rPr lang="pt-BR" sz="5000" b="1" dirty="0">
                <a:latin typeface="+mj-lt"/>
                <a:ea typeface="Montserrat"/>
                <a:cs typeface="Montserrat"/>
                <a:sym typeface="Montserrat"/>
              </a:rPr>
              <a:t>2. Objetivo(s)</a:t>
            </a:r>
            <a:endParaRPr sz="5000" b="1" dirty="0">
              <a:latin typeface="+mj-lt"/>
              <a:ea typeface="Montserrat"/>
              <a:cs typeface="Montserrat"/>
              <a:sym typeface="Montserrat"/>
            </a:endParaRPr>
          </a:p>
          <a:p>
            <a:pPr algn="just">
              <a:buClr>
                <a:schemeClr val="dk1"/>
              </a:buClr>
              <a:buSzPts val="1100"/>
            </a:pP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	Texto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.</a:t>
            </a:r>
          </a:p>
          <a:p>
            <a:pPr algn="just">
              <a:buClr>
                <a:schemeClr val="dk1"/>
              </a:buClr>
              <a:buSzPts val="1100"/>
            </a:pPr>
            <a:endParaRPr sz="5000" dirty="0">
              <a:latin typeface="+mj-lt"/>
              <a:ea typeface="Montserrat"/>
              <a:cs typeface="Montserrat"/>
              <a:sym typeface="Montserrat"/>
            </a:endParaRPr>
          </a:p>
          <a:p>
            <a:pPr>
              <a:buClr>
                <a:schemeClr val="dk1"/>
              </a:buClr>
              <a:buSzPts val="1100"/>
            </a:pPr>
            <a:endParaRPr sz="5000" dirty="0">
              <a:latin typeface="+mj-lt"/>
              <a:ea typeface="Montserrat"/>
              <a:cs typeface="Montserrat"/>
              <a:sym typeface="Montserrat"/>
            </a:endParaRPr>
          </a:p>
          <a:p>
            <a:pPr>
              <a:buClr>
                <a:schemeClr val="dk1"/>
              </a:buClr>
              <a:buSzPts val="1100"/>
            </a:pPr>
            <a:r>
              <a:rPr lang="pt-BR" sz="5000" b="1" dirty="0">
                <a:latin typeface="+mj-lt"/>
                <a:ea typeface="Montserrat"/>
                <a:cs typeface="Montserrat"/>
                <a:sym typeface="Montserrat"/>
              </a:rPr>
              <a:t>3. Metodologia</a:t>
            </a:r>
            <a:endParaRPr sz="5000" b="1" dirty="0">
              <a:latin typeface="+mj-lt"/>
              <a:ea typeface="Montserrat"/>
              <a:cs typeface="Montserrat"/>
              <a:sym typeface="Montserrat"/>
            </a:endParaRPr>
          </a:p>
          <a:p>
            <a:pPr algn="just">
              <a:buClr>
                <a:schemeClr val="dk1"/>
              </a:buClr>
              <a:buSzPts val="1100"/>
            </a:pP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	Texto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.</a:t>
            </a:r>
          </a:p>
          <a:p>
            <a:pPr algn="just">
              <a:buClr>
                <a:schemeClr val="dk1"/>
              </a:buClr>
              <a:buSzPts val="1100"/>
            </a:pPr>
            <a:endParaRPr lang="pt-BR" sz="5000" dirty="0">
              <a:latin typeface="+mj-lt"/>
              <a:ea typeface="Montserrat"/>
              <a:cs typeface="Montserrat"/>
              <a:sym typeface="Montserrat"/>
            </a:endParaRPr>
          </a:p>
          <a:p>
            <a:pPr>
              <a:buClr>
                <a:schemeClr val="dk1"/>
              </a:buClr>
              <a:buSzPts val="1100"/>
            </a:pPr>
            <a:endParaRPr lang="pt-BR" sz="5000" dirty="0">
              <a:latin typeface="+mj-lt"/>
              <a:ea typeface="Montserrat"/>
              <a:cs typeface="Montserrat"/>
              <a:sym typeface="Montserrat"/>
            </a:endParaRPr>
          </a:p>
          <a:p>
            <a:r>
              <a:rPr lang="pt-BR" sz="5000" b="1" dirty="0">
                <a:solidFill>
                  <a:schemeClr val="dk1"/>
                </a:solidFill>
                <a:latin typeface="+mj-lt"/>
                <a:ea typeface="Montserrat"/>
                <a:cs typeface="Montserrat"/>
                <a:sym typeface="Montserrat"/>
              </a:rPr>
              <a:t>4. Discussão e Resultado(s)</a:t>
            </a:r>
          </a:p>
          <a:p>
            <a:pPr algn="just">
              <a:buClr>
                <a:schemeClr val="dk1"/>
              </a:buClr>
              <a:buSzPts val="1100"/>
            </a:pPr>
            <a:r>
              <a:rPr lang="pt-BR" sz="5000" dirty="0">
                <a:solidFill>
                  <a:schemeClr val="dk1"/>
                </a:solidFill>
                <a:latin typeface="+mj-lt"/>
                <a:ea typeface="Montserrat"/>
                <a:cs typeface="Montserrat"/>
                <a:sym typeface="Montserrat"/>
              </a:rPr>
              <a:t>	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Texto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.</a:t>
            </a:r>
          </a:p>
          <a:p>
            <a:pPr>
              <a:buClr>
                <a:schemeClr val="dk1"/>
              </a:buClr>
              <a:buSzPts val="1100"/>
            </a:pPr>
            <a:endParaRPr lang="pt-BR" sz="5000" dirty="0">
              <a:latin typeface="+mj-lt"/>
              <a:ea typeface="Montserrat"/>
              <a:cs typeface="Montserrat"/>
              <a:sym typeface="Montserrat"/>
            </a:endParaRPr>
          </a:p>
        </p:txBody>
      </p:sp>
      <p:sp>
        <p:nvSpPr>
          <p:cNvPr id="26" name="Google Shape;57;p13">
            <a:extLst>
              <a:ext uri="{FF2B5EF4-FFF2-40B4-BE49-F238E27FC236}">
                <a16:creationId xmlns:a16="http://schemas.microsoft.com/office/drawing/2014/main" id="{B089D7BE-3093-743C-CD8C-43ADE94BF906}"/>
              </a:ext>
            </a:extLst>
          </p:cNvPr>
          <p:cNvSpPr txBox="1"/>
          <p:nvPr/>
        </p:nvSpPr>
        <p:spPr>
          <a:xfrm>
            <a:off x="2227980" y="9539725"/>
            <a:ext cx="22859713" cy="14792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1905" tIns="61905" rIns="61905" bIns="61905" anchor="t" anchorCtr="0">
            <a:spAutoFit/>
          </a:bodyPr>
          <a:lstStyle/>
          <a:p>
            <a:r>
              <a:rPr lang="pt-BR" sz="4400" dirty="0">
                <a:solidFill>
                  <a:schemeClr val="dk1"/>
                </a:solidFill>
                <a:latin typeface="+mj-lt"/>
                <a:ea typeface="Montserrat"/>
                <a:cs typeface="Montserrat"/>
                <a:sym typeface="Montserrat"/>
              </a:rPr>
              <a:t>Curso do(a) estudante: Curso de graduação – Nome do Câmpus</a:t>
            </a:r>
          </a:p>
          <a:p>
            <a:r>
              <a:rPr lang="pt-BR" sz="4400" dirty="0">
                <a:solidFill>
                  <a:schemeClr val="dk1"/>
                </a:solidFill>
                <a:latin typeface="+mj-lt"/>
                <a:ea typeface="Montserrat"/>
                <a:cs typeface="Montserrat"/>
                <a:sym typeface="Montserrat"/>
              </a:rPr>
              <a:t>Curso do(a) orientador(a): </a:t>
            </a:r>
            <a:r>
              <a:rPr lang="pt-BR" sz="4400" dirty="0">
                <a:solidFill>
                  <a:schemeClr val="dk1"/>
                </a:solidFill>
                <a:ea typeface="Montserrat"/>
                <a:cs typeface="Montserrat"/>
                <a:sym typeface="Montserrat"/>
              </a:rPr>
              <a:t>Curso de graduação – Nome do Câmpus</a:t>
            </a:r>
            <a:endParaRPr sz="4400" dirty="0">
              <a:solidFill>
                <a:schemeClr val="dk1"/>
              </a:solidFill>
              <a:latin typeface="+mj-lt"/>
              <a:ea typeface="Montserrat"/>
              <a:cs typeface="Montserrat"/>
              <a:sym typeface="Montserrat"/>
            </a:endParaRPr>
          </a:p>
        </p:txBody>
      </p:sp>
      <p:sp>
        <p:nvSpPr>
          <p:cNvPr id="30" name="Google Shape;59;p13">
            <a:extLst>
              <a:ext uri="{FF2B5EF4-FFF2-40B4-BE49-F238E27FC236}">
                <a16:creationId xmlns:a16="http://schemas.microsoft.com/office/drawing/2014/main" id="{32D41646-AF72-2587-DAC3-CFBF6FE3EEC3}"/>
              </a:ext>
            </a:extLst>
          </p:cNvPr>
          <p:cNvSpPr txBox="1"/>
          <p:nvPr/>
        </p:nvSpPr>
        <p:spPr>
          <a:xfrm>
            <a:off x="17977321" y="11641281"/>
            <a:ext cx="7057539" cy="13102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1905" tIns="61905" rIns="61905" bIns="61905" anchor="t" anchorCtr="0">
            <a:noAutofit/>
          </a:bodyPr>
          <a:lstStyle/>
          <a:p>
            <a:pPr algn="ctr">
              <a:buClr>
                <a:schemeClr val="dk1"/>
              </a:buClr>
              <a:buSzPts val="1100"/>
            </a:pPr>
            <a:r>
              <a:rPr lang="pt-BR" sz="4200" b="1" dirty="0">
                <a:latin typeface="+mj-lt"/>
                <a:ea typeface="Montserrat"/>
                <a:cs typeface="Montserrat"/>
                <a:sym typeface="Montserrat"/>
              </a:rPr>
              <a:t>Figura 02 </a:t>
            </a:r>
            <a:r>
              <a:rPr lang="pt-BR" sz="4200" dirty="0">
                <a:latin typeface="+mj-lt"/>
                <a:ea typeface="Montserrat"/>
                <a:cs typeface="Montserrat"/>
                <a:sym typeface="Montserrat"/>
              </a:rPr>
              <a:t>– Exemplo de foto pertinente do resultados</a:t>
            </a:r>
            <a:endParaRPr sz="4200" dirty="0">
              <a:latin typeface="+mj-lt"/>
              <a:ea typeface="Montserrat"/>
              <a:cs typeface="Montserrat"/>
              <a:sym typeface="Montserrat"/>
            </a:endParaRPr>
          </a:p>
          <a:p>
            <a:endParaRPr sz="745" b="1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" name="Google Shape;60;p13">
            <a:extLst>
              <a:ext uri="{FF2B5EF4-FFF2-40B4-BE49-F238E27FC236}">
                <a16:creationId xmlns:a16="http://schemas.microsoft.com/office/drawing/2014/main" id="{CD86E6D8-655F-D3D6-6C49-0C81D2661D68}"/>
              </a:ext>
            </a:extLst>
          </p:cNvPr>
          <p:cNvSpPr/>
          <p:nvPr/>
        </p:nvSpPr>
        <p:spPr>
          <a:xfrm>
            <a:off x="16462220" y="13162638"/>
            <a:ext cx="10196846" cy="6102159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1905" tIns="61905" rIns="61905" bIns="61905" anchor="ctr" anchorCtr="0">
            <a:noAutofit/>
          </a:bodyPr>
          <a:lstStyle/>
          <a:p>
            <a:endParaRPr sz="947"/>
          </a:p>
        </p:txBody>
      </p:sp>
      <p:sp>
        <p:nvSpPr>
          <p:cNvPr id="38" name="Google Shape;61;p13">
            <a:extLst>
              <a:ext uri="{FF2B5EF4-FFF2-40B4-BE49-F238E27FC236}">
                <a16:creationId xmlns:a16="http://schemas.microsoft.com/office/drawing/2014/main" id="{9E7089BB-5DF0-394C-B640-A8831D59189C}"/>
              </a:ext>
            </a:extLst>
          </p:cNvPr>
          <p:cNvSpPr txBox="1"/>
          <p:nvPr/>
        </p:nvSpPr>
        <p:spPr>
          <a:xfrm>
            <a:off x="18790102" y="15843431"/>
            <a:ext cx="5912886" cy="7405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1905" tIns="61905" rIns="61905" bIns="61905" anchor="t" anchorCtr="0">
            <a:spAutoFit/>
          </a:bodyPr>
          <a:lstStyle/>
          <a:p>
            <a:pPr algn="ctr"/>
            <a:r>
              <a:rPr lang="pt-BR" sz="4000">
                <a:latin typeface="Montserrat"/>
                <a:ea typeface="Montserrat"/>
                <a:cs typeface="Montserrat"/>
                <a:sym typeface="Montserrat"/>
              </a:rPr>
              <a:t>Foto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" name="Google Shape;62;p13">
            <a:extLst>
              <a:ext uri="{FF2B5EF4-FFF2-40B4-BE49-F238E27FC236}">
                <a16:creationId xmlns:a16="http://schemas.microsoft.com/office/drawing/2014/main" id="{CAD3B5E5-D8D2-CC47-1E1B-7C046E634583}"/>
              </a:ext>
            </a:extLst>
          </p:cNvPr>
          <p:cNvSpPr txBox="1"/>
          <p:nvPr/>
        </p:nvSpPr>
        <p:spPr>
          <a:xfrm>
            <a:off x="16462219" y="19388598"/>
            <a:ext cx="10248545" cy="1372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1905" tIns="61905" rIns="61905" bIns="61905" anchor="t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pt-BR" sz="3200" dirty="0">
                <a:latin typeface="+mj-lt"/>
                <a:ea typeface="Montserrat"/>
                <a:cs typeface="Montserrat"/>
                <a:sym typeface="Montserrat"/>
              </a:rPr>
              <a:t>Legenda: explicações necessárias e siglas</a:t>
            </a:r>
            <a:endParaRPr sz="3200" dirty="0">
              <a:latin typeface="+mj-lt"/>
              <a:ea typeface="Montserrat"/>
              <a:cs typeface="Montserrat"/>
              <a:sym typeface="Montserrat"/>
            </a:endParaRPr>
          </a:p>
          <a:p>
            <a:pPr>
              <a:buClr>
                <a:schemeClr val="dk1"/>
              </a:buClr>
              <a:buSzPts val="1100"/>
            </a:pPr>
            <a:r>
              <a:rPr lang="pt-BR" sz="3200" dirty="0">
                <a:latin typeface="+mj-lt"/>
                <a:ea typeface="Montserrat"/>
                <a:cs typeface="Montserrat"/>
                <a:sym typeface="Montserrat"/>
              </a:rPr>
              <a:t>Fonte: o autor, 2025</a:t>
            </a:r>
            <a:endParaRPr sz="3200" dirty="0">
              <a:latin typeface="+mj-lt"/>
              <a:ea typeface="Montserrat"/>
              <a:cs typeface="Montserrat"/>
              <a:sym typeface="Montserrat"/>
            </a:endParaRPr>
          </a:p>
          <a:p>
            <a:endParaRPr sz="36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" name="Google Shape;63;p13">
            <a:extLst>
              <a:ext uri="{FF2B5EF4-FFF2-40B4-BE49-F238E27FC236}">
                <a16:creationId xmlns:a16="http://schemas.microsoft.com/office/drawing/2014/main" id="{D9AD9673-5728-B7EF-AD2F-B728E4040ABD}"/>
              </a:ext>
            </a:extLst>
          </p:cNvPr>
          <p:cNvSpPr txBox="1"/>
          <p:nvPr/>
        </p:nvSpPr>
        <p:spPr>
          <a:xfrm>
            <a:off x="16558029" y="21419759"/>
            <a:ext cx="9746362" cy="1705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1905" tIns="61905" rIns="61905" bIns="61905" anchor="t" anchorCtr="0">
            <a:noAutofit/>
          </a:bodyPr>
          <a:lstStyle/>
          <a:p>
            <a:pPr algn="ctr"/>
            <a:r>
              <a:rPr lang="pt-BR" sz="4200" b="1" dirty="0">
                <a:latin typeface="+mj-lt"/>
                <a:ea typeface="Montserrat"/>
                <a:cs typeface="Montserrat"/>
                <a:sym typeface="Montserrat"/>
              </a:rPr>
              <a:t>Tabela 01 –</a:t>
            </a:r>
            <a:r>
              <a:rPr lang="pt-BR" sz="4200" dirty="0">
                <a:latin typeface="+mj-lt"/>
                <a:ea typeface="Montserrat"/>
                <a:cs typeface="Montserrat"/>
                <a:sym typeface="Montserrat"/>
              </a:rPr>
              <a:t> Exemplo de  tabela de resultados</a:t>
            </a:r>
            <a:endParaRPr sz="4200" dirty="0">
              <a:latin typeface="+mj-l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51" name="Google Shape;64;p13">
            <a:extLst>
              <a:ext uri="{FF2B5EF4-FFF2-40B4-BE49-F238E27FC236}">
                <a16:creationId xmlns:a16="http://schemas.microsoft.com/office/drawing/2014/main" id="{5CED7C05-DA55-1508-4F50-8560AC26AA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64292945"/>
              </p:ext>
            </p:extLst>
          </p:nvPr>
        </p:nvGraphicFramePr>
        <p:xfrm>
          <a:off x="16462220" y="23054182"/>
          <a:ext cx="10196848" cy="6685464"/>
        </p:xfrm>
        <a:graphic>
          <a:graphicData uri="http://schemas.openxmlformats.org/drawingml/2006/table">
            <a:tbl>
              <a:tblPr>
                <a:noFill/>
                <a:tableStyleId>{ED3A5FC5-6A38-43EC-817F-C6DDD753E52A}</a:tableStyleId>
              </a:tblPr>
              <a:tblGrid>
                <a:gridCol w="25492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492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492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92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1424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1424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1424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1424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1424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1424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/>
                    </a:p>
                  </a:txBody>
                  <a:tcPr marL="12188" marR="12188" marT="10158" marB="1015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4" name="Google Shape;65;p13">
            <a:extLst>
              <a:ext uri="{FF2B5EF4-FFF2-40B4-BE49-F238E27FC236}">
                <a16:creationId xmlns:a16="http://schemas.microsoft.com/office/drawing/2014/main" id="{9046AFB7-AD0A-5EC9-8C29-80857CB67BB0}"/>
              </a:ext>
            </a:extLst>
          </p:cNvPr>
          <p:cNvSpPr txBox="1"/>
          <p:nvPr/>
        </p:nvSpPr>
        <p:spPr>
          <a:xfrm>
            <a:off x="16462219" y="30027112"/>
            <a:ext cx="10248545" cy="1372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1905" tIns="61905" rIns="61905" bIns="61905" anchor="t" anchorCtr="0">
            <a:noAutofit/>
          </a:bodyPr>
          <a:lstStyle/>
          <a:p>
            <a:r>
              <a:rPr lang="pt-BR" sz="3200" dirty="0">
                <a:latin typeface="+mj-lt"/>
                <a:ea typeface="Montserrat"/>
                <a:cs typeface="Montserrat"/>
                <a:sym typeface="Montserrat"/>
              </a:rPr>
              <a:t>Legenda: explicações necessárias e siglas</a:t>
            </a:r>
            <a:endParaRPr sz="3200" dirty="0">
              <a:latin typeface="+mj-lt"/>
              <a:ea typeface="Montserrat"/>
              <a:cs typeface="Montserrat"/>
              <a:sym typeface="Montserrat"/>
            </a:endParaRPr>
          </a:p>
          <a:p>
            <a:r>
              <a:rPr lang="pt-BR" sz="3200" dirty="0">
                <a:latin typeface="+mj-lt"/>
                <a:ea typeface="Montserrat"/>
                <a:cs typeface="Montserrat"/>
                <a:sym typeface="Montserrat"/>
              </a:rPr>
              <a:t>Fonte: o autor, 2025</a:t>
            </a:r>
            <a:endParaRPr sz="3200" dirty="0">
              <a:latin typeface="+mj-lt"/>
              <a:ea typeface="Montserrat"/>
              <a:cs typeface="Montserrat"/>
              <a:sym typeface="Montserrat"/>
            </a:endParaRPr>
          </a:p>
          <a:p>
            <a:endParaRPr sz="61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" name="Google Shape;67;p13">
            <a:extLst>
              <a:ext uri="{FF2B5EF4-FFF2-40B4-BE49-F238E27FC236}">
                <a16:creationId xmlns:a16="http://schemas.microsoft.com/office/drawing/2014/main" id="{684BCDB8-9B66-51D3-8003-C137220DEDC5}"/>
              </a:ext>
            </a:extLst>
          </p:cNvPr>
          <p:cNvSpPr txBox="1"/>
          <p:nvPr/>
        </p:nvSpPr>
        <p:spPr>
          <a:xfrm>
            <a:off x="15860136" y="31841202"/>
            <a:ext cx="11119037" cy="12099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1905" tIns="61905" rIns="61905" bIns="61905" anchor="t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pt-BR" sz="5000" b="1" dirty="0">
                <a:latin typeface="+mj-lt"/>
                <a:ea typeface="Montserrat"/>
                <a:cs typeface="Montserrat"/>
                <a:sym typeface="Montserrat"/>
              </a:rPr>
              <a:t>5. Conclusão 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	</a:t>
            </a:r>
          </a:p>
          <a:p>
            <a:pPr>
              <a:buClr>
                <a:schemeClr val="dk1"/>
              </a:buClr>
              <a:buSzPts val="1100"/>
            </a:pP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	Texto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.</a:t>
            </a:r>
            <a:endParaRPr sz="5000" dirty="0">
              <a:latin typeface="+mj-lt"/>
              <a:ea typeface="Montserrat"/>
              <a:cs typeface="Montserrat"/>
              <a:sym typeface="Montserrat"/>
            </a:endParaRPr>
          </a:p>
          <a:p>
            <a:pPr>
              <a:buClr>
                <a:schemeClr val="dk1"/>
              </a:buClr>
              <a:buSzPts val="1100"/>
            </a:pPr>
            <a:endParaRPr lang="pt-BR" sz="5000" dirty="0">
              <a:latin typeface="+mj-lt"/>
              <a:ea typeface="Montserrat"/>
              <a:cs typeface="Montserrat"/>
              <a:sym typeface="Montserrat"/>
            </a:endParaRPr>
          </a:p>
          <a:p>
            <a:pPr>
              <a:buClr>
                <a:schemeClr val="dk1"/>
              </a:buClr>
              <a:buSzPts val="1100"/>
            </a:pPr>
            <a:endParaRPr sz="5000" dirty="0">
              <a:latin typeface="+mj-lt"/>
              <a:ea typeface="Montserrat"/>
              <a:cs typeface="Montserrat"/>
              <a:sym typeface="Montserrat"/>
            </a:endParaRPr>
          </a:p>
          <a:p>
            <a:pPr>
              <a:buClr>
                <a:schemeClr val="dk1"/>
              </a:buClr>
              <a:buSzPts val="1100"/>
            </a:pPr>
            <a:r>
              <a:rPr lang="pt-BR" sz="5000" b="1" dirty="0">
                <a:latin typeface="+mj-lt"/>
                <a:ea typeface="Montserrat"/>
                <a:cs typeface="Montserrat"/>
                <a:sym typeface="Montserrat"/>
              </a:rPr>
              <a:t>6. Referências</a:t>
            </a:r>
            <a:endParaRPr sz="5000" b="1" dirty="0">
              <a:latin typeface="+mj-lt"/>
              <a:ea typeface="Montserrat"/>
              <a:cs typeface="Montserrat"/>
              <a:sym typeface="Montserrat"/>
            </a:endParaRPr>
          </a:p>
          <a:p>
            <a:pPr algn="just">
              <a:buClr>
                <a:schemeClr val="dk1"/>
              </a:buClr>
              <a:buSzPts val="1100"/>
            </a:pP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Texto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texto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texto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texto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texto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. </a:t>
            </a:r>
            <a:endParaRPr lang="pt-BR" sz="745" dirty="0">
              <a:latin typeface="Montserrat"/>
              <a:ea typeface="Montserrat"/>
              <a:cs typeface="Montserrat"/>
              <a:sym typeface="Montserrat"/>
            </a:endParaRPr>
          </a:p>
          <a:p>
            <a:endParaRPr sz="745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" name="Google Shape;54;p13">
            <a:extLst>
              <a:ext uri="{FF2B5EF4-FFF2-40B4-BE49-F238E27FC236}">
                <a16:creationId xmlns:a16="http://schemas.microsoft.com/office/drawing/2014/main" id="{27A31542-3F77-B10D-61C6-0895D4DE95B3}"/>
              </a:ext>
            </a:extLst>
          </p:cNvPr>
          <p:cNvSpPr txBox="1"/>
          <p:nvPr/>
        </p:nvSpPr>
        <p:spPr>
          <a:xfrm>
            <a:off x="26756434" y="4139994"/>
            <a:ext cx="1856177" cy="566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1905" tIns="61905" rIns="61905" bIns="61905" anchor="t" anchorCtr="0">
            <a:noAutofit/>
          </a:bodyPr>
          <a:lstStyle/>
          <a:p>
            <a:pPr algn="ctr"/>
            <a:r>
              <a:rPr lang="pt-BR" sz="2400" b="1" dirty="0">
                <a:solidFill>
                  <a:schemeClr val="tx2">
                    <a:lumMod val="25000"/>
                  </a:schemeClr>
                </a:solidFill>
                <a:latin typeface="+mj-lt"/>
                <a:ea typeface="Montserrat SemiBold"/>
                <a:cs typeface="Montserrat SemiBold"/>
                <a:sym typeface="Montserrat SemiBold"/>
              </a:rPr>
              <a:t>ID SEMITI</a:t>
            </a:r>
            <a:endParaRPr sz="2400" b="1" dirty="0">
              <a:solidFill>
                <a:schemeClr val="tx2">
                  <a:lumMod val="25000"/>
                </a:schemeClr>
              </a:solidFill>
              <a:latin typeface="+mj-lt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0" name="Google Shape;80;p13">
            <a:extLst>
              <a:ext uri="{FF2B5EF4-FFF2-40B4-BE49-F238E27FC236}">
                <a16:creationId xmlns:a16="http://schemas.microsoft.com/office/drawing/2014/main" id="{238CCEC0-03FF-D922-7C00-88D530A3C815}"/>
              </a:ext>
            </a:extLst>
          </p:cNvPr>
          <p:cNvSpPr txBox="1"/>
          <p:nvPr/>
        </p:nvSpPr>
        <p:spPr>
          <a:xfrm>
            <a:off x="7365954" y="49326641"/>
            <a:ext cx="5337438" cy="1015632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400" b="1" dirty="0">
                <a:solidFill>
                  <a:schemeClr val="lt1"/>
                </a:solidFill>
              </a:rPr>
              <a:t>Logo do ODS</a:t>
            </a:r>
            <a:endParaRPr sz="5400" b="1" dirty="0">
              <a:solidFill>
                <a:schemeClr val="lt1"/>
              </a:solidFill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654B64FD-5BF7-A167-6656-01AC4D64CC76}"/>
              </a:ext>
            </a:extLst>
          </p:cNvPr>
          <p:cNvSpPr txBox="1"/>
          <p:nvPr/>
        </p:nvSpPr>
        <p:spPr>
          <a:xfrm>
            <a:off x="2227980" y="48786499"/>
            <a:ext cx="6448006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pt-BR" sz="2800" b="0" i="0" dirty="0">
                <a:solidFill>
                  <a:schemeClr val="bg1">
                    <a:lumMod val="95000"/>
                  </a:schemeClr>
                </a:solidFill>
                <a:effectLst/>
                <a:latin typeface="+mj-lt"/>
              </a:rPr>
              <a:t>Legendas:</a:t>
            </a:r>
          </a:p>
          <a:p>
            <a:pPr algn="l">
              <a:buNone/>
            </a:pPr>
            <a:r>
              <a:rPr lang="pt-BR" sz="2800" dirty="0">
                <a:solidFill>
                  <a:schemeClr val="bg1">
                    <a:lumMod val="95000"/>
                  </a:schemeClr>
                </a:solidFill>
                <a:latin typeface="+mj-lt"/>
              </a:rPr>
              <a:t>1. Estudante</a:t>
            </a:r>
            <a:endParaRPr lang="pt-BR" sz="2800" b="0" i="0" dirty="0">
              <a:solidFill>
                <a:schemeClr val="bg1">
                  <a:lumMod val="95000"/>
                </a:schemeClr>
              </a:solidFill>
              <a:effectLst/>
              <a:latin typeface="+mj-lt"/>
            </a:endParaRPr>
          </a:p>
          <a:p>
            <a:pPr algn="l" fontAlgn="base"/>
            <a:r>
              <a:rPr lang="pt-BR" sz="2800" dirty="0">
                <a:solidFill>
                  <a:schemeClr val="bg1">
                    <a:lumMod val="95000"/>
                  </a:schemeClr>
                </a:solidFill>
                <a:latin typeface="+mj-lt"/>
              </a:rPr>
              <a:t>2. </a:t>
            </a:r>
            <a:r>
              <a:rPr lang="pt-BR" sz="2800" b="0" i="0" dirty="0">
                <a:solidFill>
                  <a:schemeClr val="bg1">
                    <a:lumMod val="95000"/>
                  </a:schemeClr>
                </a:solidFill>
                <a:effectLst/>
                <a:latin typeface="+mj-lt"/>
              </a:rPr>
              <a:t>Orientador</a:t>
            </a:r>
            <a:endParaRPr lang="pt-BR" sz="2800" dirty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pPr algn="l" fontAlgn="base"/>
            <a:r>
              <a:rPr lang="pt-BR" sz="2800" b="0" i="0" dirty="0">
                <a:solidFill>
                  <a:schemeClr val="bg1">
                    <a:lumMod val="95000"/>
                  </a:schemeClr>
                </a:solidFill>
                <a:effectLst/>
                <a:latin typeface="+mj-lt"/>
              </a:rPr>
              <a:t>3. Colaborador</a:t>
            </a:r>
          </a:p>
        </p:txBody>
      </p:sp>
      <p:sp>
        <p:nvSpPr>
          <p:cNvPr id="28" name="Google Shape;76;p13">
            <a:extLst>
              <a:ext uri="{FF2B5EF4-FFF2-40B4-BE49-F238E27FC236}">
                <a16:creationId xmlns:a16="http://schemas.microsoft.com/office/drawing/2014/main" id="{529920C0-CF2A-EC2C-0552-8B48E8F41348}"/>
              </a:ext>
            </a:extLst>
          </p:cNvPr>
          <p:cNvSpPr txBox="1"/>
          <p:nvPr/>
        </p:nvSpPr>
        <p:spPr>
          <a:xfrm>
            <a:off x="30334232" y="0"/>
            <a:ext cx="19965870" cy="37116384"/>
          </a:xfrm>
          <a:prstGeom prst="rect">
            <a:avLst/>
          </a:prstGeom>
          <a:solidFill>
            <a:srgbClr val="8570B2"/>
          </a:solidFill>
          <a:ln w="9525" cap="flat" cmpd="sng">
            <a:solidFill>
              <a:srgbClr val="A5273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000" tIns="91425" rIns="18000" bIns="90000" anchor="t" anchorCtr="0">
            <a:spAutoFit/>
          </a:bodyPr>
          <a:lstStyle/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 dirty="0">
                <a:solidFill>
                  <a:schemeClr val="bg1"/>
                </a:solidFill>
              </a:rPr>
              <a:t>Instruções</a:t>
            </a: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4800" dirty="0">
              <a:solidFill>
                <a:schemeClr val="bg1"/>
              </a:solidFill>
            </a:endParaRPr>
          </a:p>
          <a:p>
            <a:pPr marL="103799" lvl="0" algn="just" rtl="0"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1. Essa página/slide é o modelo para </a:t>
            </a:r>
            <a:r>
              <a:rPr lang="pt-BR" sz="4800" b="1" dirty="0">
                <a:solidFill>
                  <a:schemeClr val="bg1"/>
                </a:solidFill>
              </a:rPr>
              <a:t>ITI – MAI-DAI. </a:t>
            </a:r>
            <a:r>
              <a:rPr lang="pt-BR" sz="4800" dirty="0">
                <a:solidFill>
                  <a:schemeClr val="bg1"/>
                </a:solidFill>
              </a:rPr>
              <a:t>Para outros programas veja os demais slides.</a:t>
            </a: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endParaRPr lang="pt-BR" sz="4800" dirty="0">
              <a:solidFill>
                <a:schemeClr val="bg1"/>
              </a:solidFill>
            </a:endParaRP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2. Coloque o título, autores e filiação no topo;</a:t>
            </a: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endParaRPr lang="pt-BR" sz="4800" dirty="0">
              <a:solidFill>
                <a:schemeClr val="bg1"/>
              </a:solidFill>
            </a:endParaRPr>
          </a:p>
          <a:p>
            <a:pPr marL="103799" lvl="0"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3. ID SEMITI: Coloque o código de apresentação do trabalho no canto superior direito. Este código estará disponível no Edital de Modalidades SEMIC/SEMITI. Faça uma busca pelo seu nome para encontrar;</a:t>
            </a:r>
          </a:p>
          <a:p>
            <a:pPr marL="103799" lvl="0">
              <a:buSzPts val="1200"/>
            </a:pPr>
            <a:endParaRPr lang="pt-BR" sz="4800" dirty="0">
              <a:solidFill>
                <a:schemeClr val="bg1"/>
              </a:solidFill>
            </a:endParaRP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4. No e-pôster devem ser apresentados as seguintes sessões:</a:t>
            </a:r>
          </a:p>
          <a:p>
            <a:pPr marL="103799" lvl="1" algn="l" rtl="0"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a. Introdução</a:t>
            </a:r>
          </a:p>
          <a:p>
            <a:pPr marL="103799" lvl="1" algn="l" rtl="0"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b. Objetivo(s)</a:t>
            </a:r>
          </a:p>
          <a:p>
            <a:pPr marL="103799" lvl="1" algn="l" rtl="0"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c. Metodologia</a:t>
            </a:r>
          </a:p>
          <a:p>
            <a:pPr marL="103799" lvl="1" algn="l" rtl="0"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d. Resultados e Discussão</a:t>
            </a:r>
          </a:p>
          <a:p>
            <a:pPr marL="103799" lvl="1" algn="l" rtl="0"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e. Conclusão ou Considerações finais</a:t>
            </a:r>
          </a:p>
          <a:p>
            <a:pPr marL="103799" lvl="1" algn="l" rtl="0"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f. Referências (apenas as utilizadas no e-pôster)</a:t>
            </a: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4800" dirty="0">
              <a:solidFill>
                <a:schemeClr val="bg1"/>
              </a:solidFill>
            </a:endParaRP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5. Formatação recomenda:</a:t>
            </a:r>
          </a:p>
          <a:p>
            <a:pPr marL="103799" lvl="1" algn="l" rtl="0"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a. Todos os textos devem estar na fonte Arial e justificado;</a:t>
            </a:r>
          </a:p>
          <a:p>
            <a:pPr marL="103799" lvl="1" algn="l" rtl="0"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b. Os conteúdos devem poder ser lidos na tela até 1 METRO de distância (recomendamos tamanho máximo de fonte 54 e mínimo de 21);</a:t>
            </a:r>
          </a:p>
          <a:p>
            <a:pPr marL="103799" lvl="1"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c. Pode incluir figuras, diagramas e tabelas. Mas cuidado para não esquecer o título e legenda.</a:t>
            </a:r>
          </a:p>
          <a:p>
            <a:pPr marL="103505" lvl="1" algn="l" rtl="0"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e. As referências podem ser utilizadas de forma numerada na ordem que aparecem no texto (exemplo estilo Vancouver)</a:t>
            </a:r>
          </a:p>
          <a:p>
            <a:pPr marL="179705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4800" dirty="0">
              <a:solidFill>
                <a:schemeClr val="bg1"/>
              </a:solidFill>
            </a:endParaRPr>
          </a:p>
          <a:p>
            <a:pPr marL="103505"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6. Selecione o ODS que tem aderência à sua pesquisa e coloque na apresentação sobre “Logo do ODS”, depois copie para todos os slides que utilizar</a:t>
            </a: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endParaRPr lang="pt-BR" sz="4800" dirty="0">
              <a:solidFill>
                <a:schemeClr val="bg1"/>
              </a:solidFill>
            </a:endParaRP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endParaRPr lang="pt-BR" sz="4800" dirty="0">
              <a:solidFill>
                <a:schemeClr val="bg1"/>
              </a:solidFill>
            </a:endParaRP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endParaRPr lang="pt-BR" sz="4800" dirty="0">
              <a:solidFill>
                <a:schemeClr val="bg1"/>
              </a:solidFill>
            </a:endParaRP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endParaRPr lang="pt-BR" sz="4800" dirty="0">
              <a:solidFill>
                <a:schemeClr val="bg1"/>
              </a:solidFill>
            </a:endParaRP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endParaRPr lang="pt-BR" sz="4800" dirty="0">
              <a:solidFill>
                <a:schemeClr val="bg1"/>
              </a:solidFill>
            </a:endParaRP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endParaRPr lang="pt-BR" sz="4800" dirty="0">
              <a:solidFill>
                <a:schemeClr val="bg1"/>
              </a:solidFill>
            </a:endParaRP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endParaRPr lang="pt-BR" sz="4800" dirty="0">
              <a:solidFill>
                <a:schemeClr val="bg1"/>
              </a:solidFill>
            </a:endParaRP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endParaRPr lang="pt-BR" sz="4800" dirty="0">
              <a:solidFill>
                <a:schemeClr val="bg1"/>
              </a:solidFill>
            </a:endParaRPr>
          </a:p>
          <a:p>
            <a:pPr marL="103505" lvl="0"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7. O pôster deverá ser salvo em </a:t>
            </a:r>
            <a:r>
              <a:rPr lang="pt-BR" sz="4800" b="1" dirty="0">
                <a:solidFill>
                  <a:schemeClr val="bg1"/>
                </a:solidFill>
              </a:rPr>
              <a:t>JPEG </a:t>
            </a:r>
            <a:r>
              <a:rPr lang="pt-BR" sz="4800" dirty="0">
                <a:solidFill>
                  <a:schemeClr val="bg1"/>
                </a:solidFill>
              </a:rPr>
              <a:t>nas dimensões originais. </a:t>
            </a:r>
            <a:r>
              <a:rPr lang="pt-BR" sz="4800" b="1" dirty="0">
                <a:solidFill>
                  <a:schemeClr val="bg1"/>
                </a:solidFill>
              </a:rPr>
              <a:t>Não deve ser impresso</a:t>
            </a:r>
            <a:r>
              <a:rPr lang="pt-BR" sz="4800" dirty="0">
                <a:solidFill>
                  <a:schemeClr val="bg1"/>
                </a:solidFill>
              </a:rPr>
              <a:t>, pois não haverá local para exposição física.</a:t>
            </a:r>
          </a:p>
          <a:p>
            <a:pPr marL="103799" lvl="0">
              <a:buSzPts val="1200"/>
            </a:pPr>
            <a:endParaRPr lang="pt-BR" sz="4800" dirty="0">
              <a:solidFill>
                <a:schemeClr val="bg1"/>
              </a:solidFill>
            </a:endParaRPr>
          </a:p>
          <a:p>
            <a:pPr algn="just">
              <a:buClr>
                <a:schemeClr val="dk1"/>
              </a:buClr>
              <a:buSzPts val="1100"/>
            </a:pPr>
            <a:r>
              <a:rPr lang="pt-BR" sz="4800" dirty="0">
                <a:solidFill>
                  <a:schemeClr val="bg1"/>
                </a:solidFill>
              </a:rPr>
              <a:t>8. A imagem (pôster) deverá ser enviada com antecedência para a equipe ICT. Todos os detalhes e prazos serão informados no Edital de Modalidades.</a:t>
            </a: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endParaRPr lang="pt-BR" sz="4800" dirty="0">
              <a:solidFill>
                <a:schemeClr val="bg1"/>
              </a:solidFill>
            </a:endParaRPr>
          </a:p>
          <a:p>
            <a:pPr marL="103505"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9. Termine de ler essa caixa de instruções e apague-a antes de salvar a versão final.</a:t>
            </a: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endParaRPr lang="pt-BR" sz="12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/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/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/>
          </a:p>
        </p:txBody>
      </p:sp>
      <p:pic>
        <p:nvPicPr>
          <p:cNvPr id="49" name="Imagem 48">
            <a:extLst>
              <a:ext uri="{FF2B5EF4-FFF2-40B4-BE49-F238E27FC236}">
                <a16:creationId xmlns:a16="http://schemas.microsoft.com/office/drawing/2014/main" id="{707ED5D6-9697-3EFC-5D9B-AA71D9039A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88311" y="24069361"/>
            <a:ext cx="2160000" cy="2160000"/>
          </a:xfrm>
          <a:prstGeom prst="rect">
            <a:avLst/>
          </a:prstGeom>
        </p:spPr>
      </p:pic>
      <p:pic>
        <p:nvPicPr>
          <p:cNvPr id="55" name="Imagem 54">
            <a:extLst>
              <a:ext uri="{FF2B5EF4-FFF2-40B4-BE49-F238E27FC236}">
                <a16:creationId xmlns:a16="http://schemas.microsoft.com/office/drawing/2014/main" id="{730B8656-8C83-9CE4-F9BB-F8EE0CB9AF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12445" y="26764343"/>
            <a:ext cx="2160000" cy="2160000"/>
          </a:xfrm>
          <a:prstGeom prst="rect">
            <a:avLst/>
          </a:prstGeom>
        </p:spPr>
      </p:pic>
      <p:pic>
        <p:nvPicPr>
          <p:cNvPr id="60" name="Imagem 59">
            <a:extLst>
              <a:ext uri="{FF2B5EF4-FFF2-40B4-BE49-F238E27FC236}">
                <a16:creationId xmlns:a16="http://schemas.microsoft.com/office/drawing/2014/main" id="{F459B9EB-C52E-7D6F-73D3-C39C77731D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94745" y="26776627"/>
            <a:ext cx="2160000" cy="2160000"/>
          </a:xfrm>
          <a:prstGeom prst="rect">
            <a:avLst/>
          </a:prstGeom>
        </p:spPr>
      </p:pic>
      <p:pic>
        <p:nvPicPr>
          <p:cNvPr id="63" name="Imagem 62">
            <a:extLst>
              <a:ext uri="{FF2B5EF4-FFF2-40B4-BE49-F238E27FC236}">
                <a16:creationId xmlns:a16="http://schemas.microsoft.com/office/drawing/2014/main" id="{A3DC5A1A-C62D-6FB4-0438-6CB2DE6403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988686" y="26819236"/>
            <a:ext cx="2160000" cy="2160000"/>
          </a:xfrm>
          <a:prstGeom prst="rect">
            <a:avLst/>
          </a:prstGeom>
        </p:spPr>
      </p:pic>
      <p:pic>
        <p:nvPicPr>
          <p:cNvPr id="65" name="Imagem 64">
            <a:extLst>
              <a:ext uri="{FF2B5EF4-FFF2-40B4-BE49-F238E27FC236}">
                <a16:creationId xmlns:a16="http://schemas.microsoft.com/office/drawing/2014/main" id="{429132E5-161C-7016-961A-B6BAD82096E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58852" y="26814727"/>
            <a:ext cx="2160000" cy="2160000"/>
          </a:xfrm>
          <a:prstGeom prst="rect">
            <a:avLst/>
          </a:prstGeom>
        </p:spPr>
      </p:pic>
      <p:pic>
        <p:nvPicPr>
          <p:cNvPr id="67" name="Imagem 66">
            <a:extLst>
              <a:ext uri="{FF2B5EF4-FFF2-40B4-BE49-F238E27FC236}">
                <a16:creationId xmlns:a16="http://schemas.microsoft.com/office/drawing/2014/main" id="{B07573B1-2583-AF4D-4CD2-F6F3A5FC5F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146686" y="26806862"/>
            <a:ext cx="2160000" cy="2160000"/>
          </a:xfrm>
          <a:prstGeom prst="rect">
            <a:avLst/>
          </a:prstGeom>
        </p:spPr>
      </p:pic>
      <p:pic>
        <p:nvPicPr>
          <p:cNvPr id="70" name="Imagem 69">
            <a:extLst>
              <a:ext uri="{FF2B5EF4-FFF2-40B4-BE49-F238E27FC236}">
                <a16:creationId xmlns:a16="http://schemas.microsoft.com/office/drawing/2014/main" id="{016F1ABE-E729-F398-7D38-49808D6AD6A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212319" y="26783391"/>
            <a:ext cx="2160000" cy="2160000"/>
          </a:xfrm>
          <a:prstGeom prst="rect">
            <a:avLst/>
          </a:prstGeom>
          <a:ln w="12700">
            <a:noFill/>
          </a:ln>
        </p:spPr>
      </p:pic>
      <p:pic>
        <p:nvPicPr>
          <p:cNvPr id="72" name="Imagem 71">
            <a:extLst>
              <a:ext uri="{FF2B5EF4-FFF2-40B4-BE49-F238E27FC236}">
                <a16:creationId xmlns:a16="http://schemas.microsoft.com/office/drawing/2014/main" id="{B26CCC57-92E5-02B1-8DD5-8B0ADC71DD5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450570" y="24165009"/>
            <a:ext cx="2160000" cy="2160000"/>
          </a:xfrm>
          <a:prstGeom prst="rect">
            <a:avLst/>
          </a:prstGeom>
        </p:spPr>
      </p:pic>
      <p:pic>
        <p:nvPicPr>
          <p:cNvPr id="74" name="Imagem 73">
            <a:extLst>
              <a:ext uri="{FF2B5EF4-FFF2-40B4-BE49-F238E27FC236}">
                <a16:creationId xmlns:a16="http://schemas.microsoft.com/office/drawing/2014/main" id="{E6FDA8DA-92BD-2FD4-2286-B28488490F1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496184" y="24205427"/>
            <a:ext cx="2160000" cy="2160000"/>
          </a:xfrm>
          <a:prstGeom prst="rect">
            <a:avLst/>
          </a:prstGeom>
        </p:spPr>
      </p:pic>
      <p:pic>
        <p:nvPicPr>
          <p:cNvPr id="76" name="Imagem 75">
            <a:extLst>
              <a:ext uri="{FF2B5EF4-FFF2-40B4-BE49-F238E27FC236}">
                <a16:creationId xmlns:a16="http://schemas.microsoft.com/office/drawing/2014/main" id="{B02DC64A-4767-672D-51C2-B12CF114510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5656184" y="24147796"/>
            <a:ext cx="2160000" cy="2160000"/>
          </a:xfrm>
          <a:prstGeom prst="rect">
            <a:avLst/>
          </a:prstGeom>
        </p:spPr>
      </p:pic>
      <p:pic>
        <p:nvPicPr>
          <p:cNvPr id="78" name="Imagem 77">
            <a:extLst>
              <a:ext uri="{FF2B5EF4-FFF2-40B4-BE49-F238E27FC236}">
                <a16:creationId xmlns:a16="http://schemas.microsoft.com/office/drawing/2014/main" id="{08462A48-B229-9125-7A54-F1CF2A3363F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556096" y="24157683"/>
            <a:ext cx="2160000" cy="2160000"/>
          </a:xfrm>
          <a:prstGeom prst="rect">
            <a:avLst/>
          </a:prstGeom>
        </p:spPr>
      </p:pic>
      <p:pic>
        <p:nvPicPr>
          <p:cNvPr id="80" name="Imagem 79">
            <a:extLst>
              <a:ext uri="{FF2B5EF4-FFF2-40B4-BE49-F238E27FC236}">
                <a16:creationId xmlns:a16="http://schemas.microsoft.com/office/drawing/2014/main" id="{FBAE7A84-D7F0-1B7A-CA47-B8AEFF0BD52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9468546" y="24165009"/>
            <a:ext cx="2160000" cy="2160000"/>
          </a:xfrm>
          <a:prstGeom prst="rect">
            <a:avLst/>
          </a:prstGeom>
        </p:spPr>
      </p:pic>
      <p:pic>
        <p:nvPicPr>
          <p:cNvPr id="82" name="Imagem 81">
            <a:extLst>
              <a:ext uri="{FF2B5EF4-FFF2-40B4-BE49-F238E27FC236}">
                <a16:creationId xmlns:a16="http://schemas.microsoft.com/office/drawing/2014/main" id="{C9930E29-48F4-59DF-BACC-FD0419DDBA5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1327922" y="24165009"/>
            <a:ext cx="2160000" cy="2160000"/>
          </a:xfrm>
          <a:prstGeom prst="rect">
            <a:avLst/>
          </a:prstGeom>
        </p:spPr>
      </p:pic>
      <p:pic>
        <p:nvPicPr>
          <p:cNvPr id="84" name="Imagem 83">
            <a:extLst>
              <a:ext uri="{FF2B5EF4-FFF2-40B4-BE49-F238E27FC236}">
                <a16:creationId xmlns:a16="http://schemas.microsoft.com/office/drawing/2014/main" id="{3F39176C-310E-1850-F9AC-E82D3F5ACF4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3240372" y="24147796"/>
            <a:ext cx="2160000" cy="2160000"/>
          </a:xfrm>
          <a:prstGeom prst="rect">
            <a:avLst/>
          </a:prstGeom>
        </p:spPr>
      </p:pic>
      <p:pic>
        <p:nvPicPr>
          <p:cNvPr id="86" name="Imagem 85">
            <a:extLst>
              <a:ext uri="{FF2B5EF4-FFF2-40B4-BE49-F238E27FC236}">
                <a16:creationId xmlns:a16="http://schemas.microsoft.com/office/drawing/2014/main" id="{160D2C6A-8824-FB61-8E8B-EDBB29B2F5E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5073579" y="24147796"/>
            <a:ext cx="2160000" cy="2160000"/>
          </a:xfrm>
          <a:prstGeom prst="rect">
            <a:avLst/>
          </a:prstGeom>
        </p:spPr>
      </p:pic>
      <p:pic>
        <p:nvPicPr>
          <p:cNvPr id="88" name="Imagem 87">
            <a:extLst>
              <a:ext uri="{FF2B5EF4-FFF2-40B4-BE49-F238E27FC236}">
                <a16:creationId xmlns:a16="http://schemas.microsoft.com/office/drawing/2014/main" id="{28262180-EBBE-266F-95D7-F4F1A3EAC112}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 l="5493" t="3499" r="11476" b="2499"/>
          <a:stretch>
            <a:fillRect/>
          </a:stretch>
        </p:blipFill>
        <p:spPr>
          <a:xfrm>
            <a:off x="44293005" y="26857336"/>
            <a:ext cx="1842100" cy="2085509"/>
          </a:xfrm>
          <a:prstGeom prst="rect">
            <a:avLst/>
          </a:prstGeom>
          <a:ln w="57150">
            <a:noFill/>
          </a:ln>
        </p:spPr>
      </p:pic>
      <p:pic>
        <p:nvPicPr>
          <p:cNvPr id="90" name="Imagem 89">
            <a:extLst>
              <a:ext uri="{FF2B5EF4-FFF2-40B4-BE49-F238E27FC236}">
                <a16:creationId xmlns:a16="http://schemas.microsoft.com/office/drawing/2014/main" id="{BF7FB9F1-DF86-48AB-5919-2207E2C38C56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6351252" y="26776627"/>
            <a:ext cx="2160000" cy="2160000"/>
          </a:xfrm>
          <a:prstGeom prst="rect">
            <a:avLst/>
          </a:prstGeom>
        </p:spPr>
      </p:pic>
      <p:pic>
        <p:nvPicPr>
          <p:cNvPr id="16" name="Imagem 15" descr="Logotipo&#10;&#10;Descrição gerada automaticamente">
            <a:extLst>
              <a:ext uri="{FF2B5EF4-FFF2-40B4-BE49-F238E27FC236}">
                <a16:creationId xmlns:a16="http://schemas.microsoft.com/office/drawing/2014/main" id="{301FF096-9C8B-F3EA-8725-32D7530D5BC2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5481249" y="48688714"/>
            <a:ext cx="5752723" cy="1778116"/>
          </a:xfrm>
          <a:prstGeom prst="rect">
            <a:avLst/>
          </a:prstGeom>
        </p:spPr>
      </p:pic>
      <p:pic>
        <p:nvPicPr>
          <p:cNvPr id="9" name="Imagem 8" descr="Texto&#10;&#10;Descrição gerada automaticamente com confiança média">
            <a:extLst>
              <a:ext uri="{FF2B5EF4-FFF2-40B4-BE49-F238E27FC236}">
                <a16:creationId xmlns:a16="http://schemas.microsoft.com/office/drawing/2014/main" id="{A22F9B83-EA1A-52D5-F5F4-8FCAF2330723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2746772" y="48794203"/>
            <a:ext cx="4576176" cy="2080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141045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c0815a9-10f7-4785-b56e-c8c7dde0a5e8" xsi:nil="true"/>
    <lcf76f155ced4ddcb4097134ff3c332f xmlns="066c3076-c091-4ba1-8a05-b3dbc246ae92">
      <Terms xmlns="http://schemas.microsoft.com/office/infopath/2007/PartnerControls"/>
    </lcf76f155ced4ddcb4097134ff3c332f>
    <_Flow_SignoffStatus xmlns="066c3076-c091-4ba1-8a05-b3dbc246ae92" xsi:nil="true"/>
    <NOME_ESTUDANTE xmlns="066c3076-c091-4ba1-8a05-b3dbc246ae92" xsi:nil="true"/>
    <NOME_ORIENTADOR xmlns="066c3076-c091-4ba1-8a05-b3dbc246ae92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5BBB8003ADF89439BE347B4CBF22177" ma:contentTypeVersion="23" ma:contentTypeDescription="Create a new document." ma:contentTypeScope="" ma:versionID="e3fcafc6d3d67b518dfba822d3fd1987">
  <xsd:schema xmlns:xsd="http://www.w3.org/2001/XMLSchema" xmlns:xs="http://www.w3.org/2001/XMLSchema" xmlns:p="http://schemas.microsoft.com/office/2006/metadata/properties" xmlns:ns2="066c3076-c091-4ba1-8a05-b3dbc246ae92" xmlns:ns3="3c0815a9-10f7-4785-b56e-c8c7dde0a5e8" targetNamespace="http://schemas.microsoft.com/office/2006/metadata/properties" ma:root="true" ma:fieldsID="bb9b8b1f2b4ce9d1662627d7140d9f11" ns2:_="" ns3:_="">
    <xsd:import namespace="066c3076-c091-4ba1-8a05-b3dbc246ae92"/>
    <xsd:import namespace="3c0815a9-10f7-4785-b56e-c8c7dde0a5e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_Flow_SignoffStatu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NOME_ORIENTADOR" minOccurs="0"/>
                <xsd:element ref="ns2:NOME_ESTUDAN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6c3076-c091-4ba1-8a05-b3dbc246ae9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Flow_SignoffStatus" ma:index="20" nillable="true" ma:displayName="Sign-off status" ma:internalName="Sign_x002d_off_x0020_status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3c1f837b-9003-4ae4-92fc-ab835545334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  <xsd:element name="NOME_ORIENTADOR" ma:index="28" nillable="true" ma:displayName="NOME_ORIENTADOR" ma:format="Dropdown" ma:internalName="NOME_ORIENTADOR">
      <xsd:simpleType>
        <xsd:restriction base="dms:Text">
          <xsd:maxLength value="255"/>
        </xsd:restriction>
      </xsd:simpleType>
    </xsd:element>
    <xsd:element name="NOME_ESTUDANTE" ma:index="29" nillable="true" ma:displayName="NOME_ESTUDANTE" ma:format="Dropdown" ma:internalName="NOME_ESTUDANTE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0815a9-10f7-4785-b56e-c8c7dde0a5e8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56c0ddbb-13ad-4c7f-b636-bcb5385a1795}" ma:internalName="TaxCatchAll" ma:showField="CatchAllData" ma:web="3c0815a9-10f7-4785-b56e-c8c7dde0a5e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32DA0FF-74DE-4FBA-BFC7-A3CAE13FA5C7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5feeb68a-fa8a-4e72-9bf8-361bbdd14ef5"/>
    <ds:schemaRef ds:uri="f7704bea-2bb5-468b-8221-edf395a4b75a"/>
    <ds:schemaRef ds:uri="3c0815a9-10f7-4785-b56e-c8c7dde0a5e8"/>
    <ds:schemaRef ds:uri="066c3076-c091-4ba1-8a05-b3dbc246ae92"/>
  </ds:schemaRefs>
</ds:datastoreItem>
</file>

<file path=customXml/itemProps2.xml><?xml version="1.0" encoding="utf-8"?>
<ds:datastoreItem xmlns:ds="http://schemas.openxmlformats.org/officeDocument/2006/customXml" ds:itemID="{42B358D7-4BC6-4227-8F87-B23A941B624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212EC7F-C111-4E00-A1B0-B537BBE38C2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66c3076-c091-4ba1-8a05-b3dbc246ae92"/>
    <ds:schemaRef ds:uri="3c0815a9-10f7-4785-b56e-c8c7dde0a5e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8a1ef6c3-8324-4103-bf4a-1328c5dc3653}" enabled="0" method="" siteId="{8a1ef6c3-8324-4103-bf4a-1328c5dc365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160</TotalTime>
  <Words>822</Words>
  <Application>Microsoft Office PowerPoint</Application>
  <PresentationFormat>Custom</PresentationFormat>
  <Paragraphs>89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Simple Light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JULIANNA ALVES RABELO</dc:creator>
  <cp:lastModifiedBy>Leonel Brizola Roco</cp:lastModifiedBy>
  <cp:revision>28</cp:revision>
  <dcterms:modified xsi:type="dcterms:W3CDTF">2026-09-16T20:14:52Z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0x010100B5BBB8003ADF89439BE347B4CBF22177</vt:lpwstr>
  </property>
  <property fmtid="{D5CDD505-2E9C-101B-9397-08002B2CF9AE}" pid="3" name="MediaServiceImageTags">
    <vt:lpwstr/>
  </property>
</Properties>
</file>