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28835350" cy="51206400"/>
  <p:notesSz cx="6858000" cy="9144000"/>
  <p:embeddedFontLst>
    <p:embeddedFont>
      <p:font typeface="Montserrat" panose="00000500000000000000" pitchFamily="2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30" userDrawn="1">
          <p15:clr>
            <a:srgbClr val="747775"/>
          </p15:clr>
        </p15:guide>
        <p15:guide id="2" pos="908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70B2"/>
    <a:srgbClr val="A52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3A5FC5-6A38-43EC-817F-C6DDD753E52A}">
  <a:tblStyle styleId="{ED3A5FC5-6A38-43EC-817F-C6DDD753E5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670"/>
  </p:normalViewPr>
  <p:slideViewPr>
    <p:cSldViewPr snapToGrid="0">
      <p:cViewPr varScale="1">
        <p:scale>
          <a:sx n="14" d="100"/>
          <a:sy n="14" d="100"/>
        </p:scale>
        <p:origin x="3564" y="162"/>
      </p:cViewPr>
      <p:guideLst>
        <p:guide orient="horz" pos="16130"/>
        <p:guide pos="90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undo custSel modSld">
      <pc:chgData name="JULIANNA ALVES RABELO" userId="4a46fe87-2d26-43ec-a81e-e3ac777b61bd" providerId="ADAL" clId="{16BCE832-8ACD-4E07-9C63-D92F85A4C5ED}" dt="2026-09-16T12:40:03.814" v="69" actId="208"/>
      <pc:docMkLst>
        <pc:docMk/>
      </pc:docMkLst>
      <pc:sldChg chg="modSp mod">
        <pc:chgData name="JULIANNA ALVES RABELO" userId="4a46fe87-2d26-43ec-a81e-e3ac777b61bd" providerId="ADAL" clId="{16BCE832-8ACD-4E07-9C63-D92F85A4C5ED}" dt="2026-09-16T12:40:03.814" v="69" actId="208"/>
        <pc:sldMkLst>
          <pc:docMk/>
          <pc:sldMk cId="3267141045" sldId="257"/>
        </pc:sldMkLst>
        <pc:spChg chg="mod">
          <ac:chgData name="JULIANNA ALVES RABELO" userId="4a46fe87-2d26-43ec-a81e-e3ac777b61bd" providerId="ADAL" clId="{16BCE832-8ACD-4E07-9C63-D92F85A4C5ED}" dt="2026-09-16T12:35:13.760" v="64" actId="1076"/>
          <ac:spMkLst>
            <pc:docMk/>
            <pc:sldMk cId="3267141045" sldId="257"/>
            <ac:spMk id="3" creationId="{D7850BA6-91EB-5657-38E5-7A97D0A2A688}"/>
          </ac:spMkLst>
        </pc:spChg>
        <pc:spChg chg="mod">
          <ac:chgData name="JULIANNA ALVES RABELO" userId="4a46fe87-2d26-43ec-a81e-e3ac777b61bd" providerId="ADAL" clId="{16BCE832-8ACD-4E07-9C63-D92F85A4C5ED}" dt="2026-09-16T12:35:06.549" v="63" actId="1076"/>
          <ac:spMkLst>
            <pc:docMk/>
            <pc:sldMk cId="3267141045" sldId="257"/>
            <ac:spMk id="10" creationId="{238CCEC0-03FF-D922-7C00-88D530A3C815}"/>
          </ac:spMkLst>
        </pc:spChg>
        <pc:spChg chg="mod">
          <ac:chgData name="JULIANNA ALVES RABELO" userId="4a46fe87-2d26-43ec-a81e-e3ac777b61bd" providerId="ADAL" clId="{16BCE832-8ACD-4E07-9C63-D92F85A4C5ED}" dt="2026-09-16T12:35:02.035" v="62" actId="14100"/>
          <ac:spMkLst>
            <pc:docMk/>
            <pc:sldMk cId="3267141045" sldId="257"/>
            <ac:spMk id="18" creationId="{654B64FD-5BF7-A167-6656-01AC4D64CC76}"/>
          </ac:spMkLst>
        </pc:spChg>
        <pc:spChg chg="mod">
          <ac:chgData name="JULIANNA ALVES RABELO" userId="4a46fe87-2d26-43ec-a81e-e3ac777b61bd" providerId="ADAL" clId="{16BCE832-8ACD-4E07-9C63-D92F85A4C5ED}" dt="2026-09-16T12:40:03.814" v="69" actId="208"/>
          <ac:spMkLst>
            <pc:docMk/>
            <pc:sldMk cId="3267141045" sldId="257"/>
            <ac:spMk id="28" creationId="{529920C0-CF2A-EC2C-0552-8B48E8F41348}"/>
          </ac:spMkLst>
        </pc:spChg>
        <pc:spChg chg="mod">
          <ac:chgData name="JULIANNA ALVES RABELO" userId="4a46fe87-2d26-43ec-a81e-e3ac777b61bd" providerId="ADAL" clId="{16BCE832-8ACD-4E07-9C63-D92F85A4C5ED}" dt="2026-09-16T12:33:16.239" v="46" actId="20577"/>
          <ac:spMkLst>
            <pc:docMk/>
            <pc:sldMk cId="3267141045" sldId="257"/>
            <ac:spMk id="56" creationId="{684BCDB8-9B66-51D3-8003-C137220DEDC5}"/>
          </ac:spMkLst>
        </pc:spChg>
        <pc:spChg chg="mod">
          <ac:chgData name="JULIANNA ALVES RABELO" userId="4a46fe87-2d26-43ec-a81e-e3ac777b61bd" providerId="ADAL" clId="{16BCE832-8ACD-4E07-9C63-D92F85A4C5ED}" dt="2026-09-16T12:32:09.015" v="1" actId="1076"/>
          <ac:spMkLst>
            <pc:docMk/>
            <pc:sldMk cId="3267141045" sldId="257"/>
            <ac:spMk id="59" creationId="{27A31542-3F77-B10D-61C6-0895D4DE95B3}"/>
          </ac:spMkLst>
        </pc:spChg>
        <pc:picChg chg="mod">
          <ac:chgData name="JULIANNA ALVES RABELO" userId="4a46fe87-2d26-43ec-a81e-e3ac777b61bd" providerId="ADAL" clId="{16BCE832-8ACD-4E07-9C63-D92F85A4C5ED}" dt="2026-09-16T12:34:57.609" v="61" actId="1076"/>
          <ac:picMkLst>
            <pc:docMk/>
            <pc:sldMk cId="3267141045" sldId="257"/>
            <ac:picMk id="4" creationId="{2C8D4C65-6FF7-C31A-8F98-4CE17CC137BC}"/>
          </ac:picMkLst>
        </pc:picChg>
        <pc:picChg chg="mod">
          <ac:chgData name="JULIANNA ALVES RABELO" userId="4a46fe87-2d26-43ec-a81e-e3ac777b61bd" providerId="ADAL" clId="{16BCE832-8ACD-4E07-9C63-D92F85A4C5ED}" dt="2026-09-16T12:33:30.909" v="52" actId="1076"/>
          <ac:picMkLst>
            <pc:docMk/>
            <pc:sldMk cId="3267141045" sldId="257"/>
            <ac:picMk id="5" creationId="{C5E44987-F0C5-FDA9-0826-A6040E8F1CA8}"/>
          </ac:picMkLst>
        </pc:picChg>
        <pc:picChg chg="mod">
          <ac:chgData name="JULIANNA ALVES RABELO" userId="4a46fe87-2d26-43ec-a81e-e3ac777b61bd" providerId="ADAL" clId="{16BCE832-8ACD-4E07-9C63-D92F85A4C5ED}" dt="2026-09-16T12:33:33.889" v="54" actId="1076"/>
          <ac:picMkLst>
            <pc:docMk/>
            <pc:sldMk cId="3267141045" sldId="257"/>
            <ac:picMk id="6" creationId="{4524C1AD-CDFC-93E7-D36C-84C66286479B}"/>
          </ac:picMkLst>
        </pc:picChg>
        <pc:picChg chg="mod">
          <ac:chgData name="JULIANNA ALVES RABELO" userId="4a46fe87-2d26-43ec-a81e-e3ac777b61bd" providerId="ADAL" clId="{16BCE832-8ACD-4E07-9C63-D92F85A4C5ED}" dt="2026-09-16T12:33:38.489" v="57" actId="1076"/>
          <ac:picMkLst>
            <pc:docMk/>
            <pc:sldMk cId="3267141045" sldId="257"/>
            <ac:picMk id="16" creationId="{301FF096-9C8B-F3EA-8725-32D7530D5BC2}"/>
          </ac:picMkLst>
        </pc:picChg>
        <pc:picChg chg="mod">
          <ac:chgData name="JULIANNA ALVES RABELO" userId="4a46fe87-2d26-43ec-a81e-e3ac777b61bd" providerId="ADAL" clId="{16BCE832-8ACD-4E07-9C63-D92F85A4C5ED}" dt="2026-09-16T12:33:27.329" v="50" actId="1076"/>
          <ac:picMkLst>
            <pc:docMk/>
            <pc:sldMk cId="3267141045" sldId="257"/>
            <ac:picMk id="50" creationId="{AF915577-3E93-79E3-310A-D17B5C5EE40D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custSel addSld delSld modSld modMainMaster">
      <pc:chgData name="Leonel Brizola Roco" userId="b84fb792-0fdd-45f4-b61b-3cc1481d91e9" providerId="ADAL" clId="{CF6DFA76-F3A8-4612-ADB3-E9623B438A35}" dt="2026-09-15T12:32:18.079" v="164" actId="20577"/>
      <pc:docMkLst>
        <pc:docMk/>
      </pc:docMkLst>
      <pc:sldChg chg="addSp delSp modSp mod setBg">
        <pc:chgData name="Leonel Brizola Roco" userId="b84fb792-0fdd-45f4-b61b-3cc1481d91e9" providerId="ADAL" clId="{CF6DFA76-F3A8-4612-ADB3-E9623B438A35}" dt="2026-09-15T12:32:18.079" v="164" actId="20577"/>
        <pc:sldMkLst>
          <pc:docMk/>
          <pc:sldMk cId="3267141045" sldId="257"/>
        </pc:sldMkLst>
        <pc:spChg chg="del">
          <ac:chgData name="Leonel Brizola Roco" userId="b84fb792-0fdd-45f4-b61b-3cc1481d91e9" providerId="ADAL" clId="{CF6DFA76-F3A8-4612-ADB3-E9623B438A35}" dt="2026-09-15T12:18:08.283" v="85" actId="478"/>
          <ac:spMkLst>
            <pc:docMk/>
            <pc:sldMk cId="3267141045" sldId="257"/>
            <ac:spMk id="3" creationId="{52A174C0-A89A-7E55-4F94-1F98FD9EC229}"/>
          </ac:spMkLst>
        </pc:spChg>
        <pc:spChg chg="add mod">
          <ac:chgData name="Leonel Brizola Roco" userId="b84fb792-0fdd-45f4-b61b-3cc1481d91e9" providerId="ADAL" clId="{CF6DFA76-F3A8-4612-ADB3-E9623B438A35}" dt="2026-09-15T12:19:58.331" v="115" actId="1076"/>
          <ac:spMkLst>
            <pc:docMk/>
            <pc:sldMk cId="3267141045" sldId="257"/>
            <ac:spMk id="3" creationId="{D7850BA6-91EB-5657-38E5-7A97D0A2A688}"/>
          </ac:spMkLst>
        </pc:spChg>
        <pc:spChg chg="del">
          <ac:chgData name="Leonel Brizola Roco" userId="b84fb792-0fdd-45f4-b61b-3cc1481d91e9" providerId="ADAL" clId="{CF6DFA76-F3A8-4612-ADB3-E9623B438A35}" dt="2026-09-15T12:18:09.135" v="86" actId="478"/>
          <ac:spMkLst>
            <pc:docMk/>
            <pc:sldMk cId="3267141045" sldId="257"/>
            <ac:spMk id="4" creationId="{ACE0290F-E4C7-4DEB-02DD-CF781CC9D856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7" creationId="{F022ED36-A1A1-5E40-1151-3E3BE1E33C30}"/>
          </ac:spMkLst>
        </pc:spChg>
        <pc:spChg chg="del mod">
          <ac:chgData name="Leonel Brizola Roco" userId="b84fb792-0fdd-45f4-b61b-3cc1481d91e9" providerId="ADAL" clId="{CF6DFA76-F3A8-4612-ADB3-E9623B438A35}" dt="2026-09-15T12:21:31.083" v="156" actId="478"/>
          <ac:spMkLst>
            <pc:docMk/>
            <pc:sldMk cId="3267141045" sldId="257"/>
            <ac:spMk id="8" creationId="{8FF4A81E-6288-8710-BCCF-49BBE4DD3C23}"/>
          </ac:spMkLst>
        </pc:spChg>
        <pc:spChg chg="add">
          <ac:chgData name="Leonel Brizola Roco" userId="b84fb792-0fdd-45f4-b61b-3cc1481d91e9" providerId="ADAL" clId="{CF6DFA76-F3A8-4612-ADB3-E9623B438A35}" dt="2026-09-15T12:19:18.813" v="89" actId="22"/>
          <ac:spMkLst>
            <pc:docMk/>
            <pc:sldMk cId="3267141045" sldId="257"/>
            <ac:spMk id="10" creationId="{238CCEC0-03FF-D922-7C00-88D530A3C815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15" creationId="{FE0203E7-ECF5-04F9-FB51-411C1EBE4314}"/>
          </ac:spMkLst>
        </pc:spChg>
        <pc:spChg chg="add">
          <ac:chgData name="Leonel Brizola Roco" userId="b84fb792-0fdd-45f4-b61b-3cc1481d91e9" providerId="ADAL" clId="{CF6DFA76-F3A8-4612-ADB3-E9623B438A35}" dt="2026-09-15T12:19:18.813" v="89" actId="22"/>
          <ac:spMkLst>
            <pc:docMk/>
            <pc:sldMk cId="3267141045" sldId="257"/>
            <ac:spMk id="18" creationId="{654B64FD-5BF7-A167-6656-01AC4D64CC76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20" creationId="{135818A1-849B-4343-A86F-65CEE67B6608}"/>
          </ac:spMkLst>
        </pc:spChg>
        <pc:spChg chg="add del mod">
          <ac:chgData name="Leonel Brizola Roco" userId="b84fb792-0fdd-45f4-b61b-3cc1481d91e9" providerId="ADAL" clId="{CF6DFA76-F3A8-4612-ADB3-E9623B438A35}" dt="2026-09-15T12:31:56.305" v="158" actId="478"/>
          <ac:spMkLst>
            <pc:docMk/>
            <pc:sldMk cId="3267141045" sldId="257"/>
            <ac:spMk id="21" creationId="{40EC2192-3CA5-07C1-A4F3-3BB22D209511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23" creationId="{C0D58392-1DCB-3994-800D-6CA45638CA28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26" creationId="{B089D7BE-3093-743C-CD8C-43ADE94BF906}"/>
          </ac:spMkLst>
        </pc:spChg>
        <pc:spChg chg="add mod">
          <ac:chgData name="Leonel Brizola Roco" userId="b84fb792-0fdd-45f4-b61b-3cc1481d91e9" providerId="ADAL" clId="{CF6DFA76-F3A8-4612-ADB3-E9623B438A35}" dt="2026-09-15T12:32:18.079" v="164" actId="20577"/>
          <ac:spMkLst>
            <pc:docMk/>
            <pc:sldMk cId="3267141045" sldId="257"/>
            <ac:spMk id="28" creationId="{529920C0-CF2A-EC2C-0552-8B48E8F41348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30" creationId="{32D41646-AF72-2587-DAC3-CFBF6FE3EEC3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34" creationId="{CD86E6D8-655F-D3D6-6C49-0C81D2661D68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38" creationId="{9E7089BB-5DF0-394C-B640-A8831D59189C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42" creationId="{CAD3B5E5-D8D2-CC47-1E1B-7C046E634583}"/>
          </ac:spMkLst>
        </pc:spChg>
        <pc:spChg chg="add del mod">
          <ac:chgData name="Leonel Brizola Roco" userId="b84fb792-0fdd-45f4-b61b-3cc1481d91e9" providerId="ADAL" clId="{CF6DFA76-F3A8-4612-ADB3-E9623B438A35}" dt="2026-09-15T12:18:06.108" v="84" actId="478"/>
          <ac:spMkLst>
            <pc:docMk/>
            <pc:sldMk cId="3267141045" sldId="257"/>
            <ac:spMk id="46" creationId="{A6BE47EF-7935-64E0-ED03-5425986C3DB3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54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55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56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57" creationId="{00000000-0000-0000-0000-000000000000}"/>
          </ac:spMkLst>
        </pc:spChg>
        <pc:spChg chg="add">
          <ac:chgData name="Leonel Brizola Roco" userId="b84fb792-0fdd-45f4-b61b-3cc1481d91e9" providerId="ADAL" clId="{CF6DFA76-F3A8-4612-ADB3-E9623B438A35}" dt="2026-09-15T12:17:48.839" v="82" actId="22"/>
          <ac:spMkLst>
            <pc:docMk/>
            <pc:sldMk cId="3267141045" sldId="257"/>
            <ac:spMk id="59" creationId="{27A31542-3F77-B10D-61C6-0895D4DE95B3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60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61" creationId="{00000000-0000-0000-0000-000000000000}"/>
          </ac:spMkLst>
        </pc:spChg>
        <pc:spChg chg="add del">
          <ac:chgData name="Leonel Brizola Roco" userId="b84fb792-0fdd-45f4-b61b-3cc1481d91e9" providerId="ADAL" clId="{CF6DFA76-F3A8-4612-ADB3-E9623B438A35}" dt="2026-09-15T12:19:18.448" v="88" actId="478"/>
          <ac:spMkLst>
            <pc:docMk/>
            <pc:sldMk cId="3267141045" sldId="257"/>
            <ac:spMk id="61" creationId="{75B56380-05EB-B097-8406-C0A6AF21360C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62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67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79" creationId="{00000000-0000-0000-0000-000000000000}"/>
          </ac:spMkLst>
        </pc:spChg>
        <pc:spChg chg="del">
          <ac:chgData name="Leonel Brizola Roco" userId="b84fb792-0fdd-45f4-b61b-3cc1481d91e9" providerId="ADAL" clId="{CF6DFA76-F3A8-4612-ADB3-E9623B438A35}" dt="2026-09-15T11:40:38.657" v="76" actId="478"/>
          <ac:spMkLst>
            <pc:docMk/>
            <pc:sldMk cId="3267141045" sldId="257"/>
            <ac:spMk id="80" creationId="{00000000-0000-0000-0000-000000000000}"/>
          </ac:spMkLst>
        </pc:spChg>
        <pc:picChg chg="add mod">
          <ac:chgData name="Leonel Brizola Roco" userId="b84fb792-0fdd-45f4-b61b-3cc1481d91e9" providerId="ADAL" clId="{CF6DFA76-F3A8-4612-ADB3-E9623B438A35}" dt="2026-09-15T12:32:02.508" v="159" actId="1076"/>
          <ac:picMkLst>
            <pc:docMk/>
            <pc:sldMk cId="3267141045" sldId="257"/>
            <ac:picMk id="4" creationId="{2C8D4C65-6FF7-C31A-8F98-4CE17CC137BC}"/>
          </ac:picMkLst>
        </pc:picChg>
        <pc:picChg chg="mod ord">
          <ac:chgData name="Leonel Brizola Roco" userId="b84fb792-0fdd-45f4-b61b-3cc1481d91e9" providerId="ADAL" clId="{CF6DFA76-F3A8-4612-ADB3-E9623B438A35}" dt="2026-09-15T12:21:22.899" v="155" actId="1076"/>
          <ac:picMkLst>
            <pc:docMk/>
            <pc:sldMk cId="3267141045" sldId="257"/>
            <ac:picMk id="5" creationId="{C5E44987-F0C5-FDA9-0826-A6040E8F1CA8}"/>
          </ac:picMkLst>
        </pc:picChg>
        <pc:picChg chg="mod ord">
          <ac:chgData name="Leonel Brizola Roco" userId="b84fb792-0fdd-45f4-b61b-3cc1481d91e9" providerId="ADAL" clId="{CF6DFA76-F3A8-4612-ADB3-E9623B438A35}" dt="2026-09-15T12:21:22.899" v="155" actId="1076"/>
          <ac:picMkLst>
            <pc:docMk/>
            <pc:sldMk cId="3267141045" sldId="257"/>
            <ac:picMk id="6" creationId="{4524C1AD-CDFC-93E7-D36C-84C66286479B}"/>
          </ac:picMkLst>
        </pc:picChg>
        <pc:picChg chg="mod ord">
          <ac:chgData name="Leonel Brizola Roco" userId="b84fb792-0fdd-45f4-b61b-3cc1481d91e9" providerId="ADAL" clId="{CF6DFA76-F3A8-4612-ADB3-E9623B438A35}" dt="2026-09-15T12:21:22.899" v="155" actId="1076"/>
          <ac:picMkLst>
            <pc:docMk/>
            <pc:sldMk cId="3267141045" sldId="257"/>
            <ac:picMk id="16" creationId="{301FF096-9C8B-F3EA-8725-32D7530D5BC2}"/>
          </ac:picMkLst>
        </pc:picChg>
        <pc:picChg chg="add 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22" creationId="{9F10EAB7-0396-A350-4668-E7A19C4DF69A}"/>
          </ac:picMkLst>
        </pc:picChg>
        <pc:picChg chg="add 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25" creationId="{A5A7282D-C423-B056-5377-D93E50DF18BA}"/>
          </ac:picMkLst>
        </pc:picChg>
        <pc:picChg chg="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33" creationId="{49770817-048A-62F9-6A98-73A3F11811E5}"/>
          </ac:picMkLst>
        </pc:picChg>
        <pc:picChg chg="del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35" creationId="{827027A8-7C1B-E350-4105-274965A3F3C0}"/>
          </ac:picMkLst>
        </pc:picChg>
        <pc:picChg chg="add del">
          <ac:chgData name="Leonel Brizola Roco" userId="b84fb792-0fdd-45f4-b61b-3cc1481d91e9" providerId="ADAL" clId="{CF6DFA76-F3A8-4612-ADB3-E9623B438A35}" dt="2026-09-15T12:21:10.844" v="152" actId="478"/>
          <ac:picMkLst>
            <pc:docMk/>
            <pc:sldMk cId="3267141045" sldId="257"/>
            <ac:picMk id="36" creationId="{890A733B-8A13-F98A-B4F2-148BAACC913E}"/>
          </ac:picMkLst>
        </pc:picChg>
        <pc:picChg chg="add 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41" creationId="{7B9DEA82-636B-25C6-D184-8BBE0F3B67A7}"/>
          </ac:picMkLst>
        </pc:picChg>
        <pc:picChg chg="add del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43" creationId="{E1C4E919-9907-89F9-9343-1AA3FAFF6A2B}"/>
          </ac:picMkLst>
        </pc:picChg>
        <pc:picChg chg="add del">
          <ac:chgData name="Leonel Brizola Roco" userId="b84fb792-0fdd-45f4-b61b-3cc1481d91e9" providerId="ADAL" clId="{CF6DFA76-F3A8-4612-ADB3-E9623B438A35}" dt="2026-09-15T12:21:10.844" v="152" actId="478"/>
          <ac:picMkLst>
            <pc:docMk/>
            <pc:sldMk cId="3267141045" sldId="257"/>
            <ac:picMk id="44" creationId="{7189734B-7290-63F4-CD57-264842790FE7}"/>
          </ac:picMkLst>
        </pc:picChg>
        <pc:picChg chg="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45" creationId="{9B9EF3EF-1F5B-4D35-F1B5-9C3C9314E5A1}"/>
          </ac:picMkLst>
        </pc:picChg>
        <pc:picChg chg="add 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48" creationId="{EF08E46D-5E65-2246-3C1F-4AC590106901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49" creationId="{707ED5D6-9697-3EFC-5D9B-AA71D9039AEA}"/>
          </ac:picMkLst>
        </pc:picChg>
        <pc:picChg chg="add mod ord">
          <ac:chgData name="Leonel Brizola Roco" userId="b84fb792-0fdd-45f4-b61b-3cc1481d91e9" providerId="ADAL" clId="{CF6DFA76-F3A8-4612-ADB3-E9623B438A35}" dt="2026-09-15T12:21:22.899" v="155" actId="1076"/>
          <ac:picMkLst>
            <pc:docMk/>
            <pc:sldMk cId="3267141045" sldId="257"/>
            <ac:picMk id="50" creationId="{AF915577-3E93-79E3-310A-D17B5C5EE40D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60" creationId="{F459B9EB-C52E-7D6F-73D3-C39C77731D7B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65" creationId="{429132E5-161C-7016-961A-B6BAD82096E2}"/>
          </ac:picMkLst>
        </pc:picChg>
        <pc:picChg chg="add del mod">
          <ac:chgData name="Leonel Brizola Roco" userId="b84fb792-0fdd-45f4-b61b-3cc1481d91e9" providerId="ADAL" clId="{CF6DFA76-F3A8-4612-ADB3-E9623B438A35}" dt="2026-09-15T12:21:31.083" v="156" actId="478"/>
          <ac:picMkLst>
            <pc:docMk/>
            <pc:sldMk cId="3267141045" sldId="257"/>
            <ac:picMk id="68" creationId="{DACFCA6E-368C-DB30-E10A-96B87706FA90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72" creationId="{B26CCC57-92E5-02B1-8DD5-8B0ADC71DD57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80" creationId="{FBAE7A84-D7F0-1B7A-CA47-B8AEFF0BD525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82" creationId="{C9930E29-48F4-59DF-BACC-FD0419DDBA5C}"/>
          </ac:picMkLst>
        </pc:picChg>
        <pc:picChg chg="add">
          <ac:chgData name="Leonel Brizola Roco" userId="b84fb792-0fdd-45f4-b61b-3cc1481d91e9" providerId="ADAL" clId="{CF6DFA76-F3A8-4612-ADB3-E9623B438A35}" dt="2026-09-15T12:20:22.240" v="117" actId="22"/>
          <ac:picMkLst>
            <pc:docMk/>
            <pc:sldMk cId="3267141045" sldId="257"/>
            <ac:picMk id="88" creationId="{28262180-EBBE-266F-95D7-F4F1A3EAC112}"/>
          </ac:picMkLst>
        </pc:picChg>
      </pc:sldChg>
      <pc:sldChg chg="delSp add del mod setBg">
        <pc:chgData name="Leonel Brizola Roco" userId="b84fb792-0fdd-45f4-b61b-3cc1481d91e9" providerId="ADAL" clId="{CF6DFA76-F3A8-4612-ADB3-E9623B438A35}" dt="2026-09-15T12:18:10.576" v="87" actId="47"/>
        <pc:sldMkLst>
          <pc:docMk/>
          <pc:sldMk cId="4204270516" sldId="258"/>
        </pc:sldMkLst>
        <pc:spChg chg="del">
          <ac:chgData name="Leonel Brizola Roco" userId="b84fb792-0fdd-45f4-b61b-3cc1481d91e9" providerId="ADAL" clId="{CF6DFA76-F3A8-4612-ADB3-E9623B438A35}" dt="2026-09-15T12:16:54.496" v="78" actId="478"/>
          <ac:spMkLst>
            <pc:docMk/>
            <pc:sldMk cId="4204270516" sldId="258"/>
            <ac:spMk id="3" creationId="{6A87AAB1-418B-9F5B-B33A-39EBE8585AF6}"/>
          </ac:spMkLst>
        </pc:spChg>
        <pc:spChg chg="del">
          <ac:chgData name="Leonel Brizola Roco" userId="b84fb792-0fdd-45f4-b61b-3cc1481d91e9" providerId="ADAL" clId="{CF6DFA76-F3A8-4612-ADB3-E9623B438A35}" dt="2026-09-15T12:16:54.496" v="78" actId="478"/>
          <ac:spMkLst>
            <pc:docMk/>
            <pc:sldMk cId="4204270516" sldId="258"/>
            <ac:spMk id="4" creationId="{F6127D48-D621-3C67-81FE-816C8ABD68D9}"/>
          </ac:spMkLst>
        </pc:spChg>
        <pc:spChg chg="del">
          <ac:chgData name="Leonel Brizola Roco" userId="b84fb792-0fdd-45f4-b61b-3cc1481d91e9" providerId="ADAL" clId="{CF6DFA76-F3A8-4612-ADB3-E9623B438A35}" dt="2026-09-15T12:16:54.496" v="78" actId="478"/>
          <ac:spMkLst>
            <pc:docMk/>
            <pc:sldMk cId="4204270516" sldId="258"/>
            <ac:spMk id="46" creationId="{18514A43-75C2-A871-B382-47B2997EC902}"/>
          </ac:spMkLst>
        </pc:spChg>
      </pc:sldChg>
      <pc:sldMasterChg chg="setBg modSldLayout">
        <pc:chgData name="Leonel Brizola Roco" userId="b84fb792-0fdd-45f4-b61b-3cc1481d91e9" providerId="ADAL" clId="{CF6DFA76-F3A8-4612-ADB3-E9623B438A35}" dt="2026-09-15T12:17:24.114" v="81"/>
        <pc:sldMasterMkLst>
          <pc:docMk/>
          <pc:sldMasterMk cId="0" sldId="2147483659"/>
        </pc:sldMasterMkLst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48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49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0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1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2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3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4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5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6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7"/>
          </pc:sldLayoutMkLst>
        </pc:sldLayoutChg>
        <pc:sldLayoutChg chg="setBg">
          <pc:chgData name="Leonel Brizola Roco" userId="b84fb792-0fdd-45f4-b61b-3cc1481d91e9" providerId="ADAL" clId="{CF6DFA76-F3A8-4612-ADB3-E9623B438A35}" dt="2026-09-15T12:17:24.114" v="81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277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2983" y="7412661"/>
            <a:ext cx="26868974" cy="20435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2947" y="28215297"/>
            <a:ext cx="26868974" cy="7890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2947" y="21412907"/>
            <a:ext cx="26868974" cy="83811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29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388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2952" y="5531305"/>
            <a:ext cx="8856097" cy="75242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2952" y="13834252"/>
            <a:ext cx="8856097" cy="31653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5993" y="4481500"/>
            <a:ext cx="20081139" cy="4072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17701" y="-1235"/>
            <a:ext cx="14418245" cy="5120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7257" y="12276946"/>
            <a:ext cx="12756014" cy="147571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7257" y="27906177"/>
            <a:ext cx="12756014" cy="12294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76602" y="7208564"/>
            <a:ext cx="12099661" cy="367868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2950" y="42117727"/>
            <a:ext cx="18916504" cy="6024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1547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2947" y="11012097"/>
            <a:ext cx="26868974" cy="195482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2947" y="31382164"/>
            <a:ext cx="26868974" cy="1294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676">
                <a:solidFill>
                  <a:schemeClr val="dk2"/>
                </a:solidFill>
              </a:defRPr>
            </a:lvl1pPr>
            <a:lvl2pPr lvl="1" algn="r">
              <a:buNone/>
              <a:defRPr sz="676">
                <a:solidFill>
                  <a:schemeClr val="dk2"/>
                </a:solidFill>
              </a:defRPr>
            </a:lvl2pPr>
            <a:lvl3pPr lvl="2" algn="r">
              <a:buNone/>
              <a:defRPr sz="676">
                <a:solidFill>
                  <a:schemeClr val="dk2"/>
                </a:solidFill>
              </a:defRPr>
            </a:lvl3pPr>
            <a:lvl4pPr lvl="3" algn="r">
              <a:buNone/>
              <a:defRPr sz="676">
                <a:solidFill>
                  <a:schemeClr val="dk2"/>
                </a:solidFill>
              </a:defRPr>
            </a:lvl4pPr>
            <a:lvl5pPr lvl="4" algn="r">
              <a:buNone/>
              <a:defRPr sz="676">
                <a:solidFill>
                  <a:schemeClr val="dk2"/>
                </a:solidFill>
              </a:defRPr>
            </a:lvl5pPr>
            <a:lvl6pPr lvl="5" algn="r">
              <a:buNone/>
              <a:defRPr sz="676">
                <a:solidFill>
                  <a:schemeClr val="dk2"/>
                </a:solidFill>
              </a:defRPr>
            </a:lvl6pPr>
            <a:lvl7pPr lvl="6" algn="r">
              <a:buNone/>
              <a:defRPr sz="676">
                <a:solidFill>
                  <a:schemeClr val="dk2"/>
                </a:solidFill>
              </a:defRPr>
            </a:lvl7pPr>
            <a:lvl8pPr lvl="7" algn="r">
              <a:buNone/>
              <a:defRPr sz="676">
                <a:solidFill>
                  <a:schemeClr val="dk2"/>
                </a:solidFill>
              </a:defRPr>
            </a:lvl8pPr>
            <a:lvl9pPr lvl="8" algn="r">
              <a:buNone/>
              <a:defRPr sz="676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9;p13">
            <a:extLst>
              <a:ext uri="{FF2B5EF4-FFF2-40B4-BE49-F238E27FC236}">
                <a16:creationId xmlns:a16="http://schemas.microsoft.com/office/drawing/2014/main" id="{F022ED36-A1A1-5E40-1151-3E3BE1E33C30}"/>
              </a:ext>
            </a:extLst>
          </p:cNvPr>
          <p:cNvSpPr txBox="1"/>
          <p:nvPr/>
        </p:nvSpPr>
        <p:spPr>
          <a:xfrm>
            <a:off x="15488331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do programa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12" name="Google Shape;80;p13">
            <a:extLst>
              <a:ext uri="{FF2B5EF4-FFF2-40B4-BE49-F238E27FC236}">
                <a16:creationId xmlns:a16="http://schemas.microsoft.com/office/drawing/2014/main" id="{5C21FB64-08B4-DC13-8298-6C9A0EB685F9}"/>
              </a:ext>
            </a:extLst>
          </p:cNvPr>
          <p:cNvSpPr txBox="1"/>
          <p:nvPr/>
        </p:nvSpPr>
        <p:spPr>
          <a:xfrm>
            <a:off x="14001655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 dirty="0">
                <a:solidFill>
                  <a:schemeClr val="lt1"/>
                </a:solidFill>
              </a:rPr>
              <a:t>Logo da bolsa</a:t>
            </a:r>
            <a:endParaRPr sz="812" dirty="0">
              <a:solidFill>
                <a:schemeClr val="lt1"/>
              </a:solidFill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FE0203E7-ECF5-04F9-FB51-411C1EBE4314}"/>
              </a:ext>
            </a:extLst>
          </p:cNvPr>
          <p:cNvSpPr txBox="1"/>
          <p:nvPr/>
        </p:nvSpPr>
        <p:spPr>
          <a:xfrm>
            <a:off x="1150827" y="5231835"/>
            <a:ext cx="26533696" cy="208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6000" b="1" dirty="0">
                <a:solidFill>
                  <a:srgbClr val="004B53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TÍTULO DO PROJETO EM LETRAS MAIÚSCULAS: SUBTÍTULO DEPOIS DOS DOIS PONTOS SE HOUVER</a:t>
            </a:r>
            <a:endParaRPr sz="6000" b="1" dirty="0">
              <a:solidFill>
                <a:srgbClr val="004B53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" name="Google Shape;55;p13">
            <a:extLst>
              <a:ext uri="{FF2B5EF4-FFF2-40B4-BE49-F238E27FC236}">
                <a16:creationId xmlns:a16="http://schemas.microsoft.com/office/drawing/2014/main" id="{135818A1-849B-4343-A86F-65CEE67B6608}"/>
              </a:ext>
            </a:extLst>
          </p:cNvPr>
          <p:cNvSpPr txBox="1"/>
          <p:nvPr/>
        </p:nvSpPr>
        <p:spPr>
          <a:xfrm>
            <a:off x="3071424" y="7596248"/>
            <a:ext cx="23907749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r"/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ESTUDANTE, Nome estudante ¹; </a:t>
            </a:r>
            <a:r>
              <a:rPr lang="pt-BR" sz="4400" dirty="0">
                <a:ea typeface="Montserrat"/>
                <a:cs typeface="Montserrat"/>
                <a:sym typeface="Montserrat"/>
              </a:rPr>
              <a:t>SOBRENOME COLABORADOR, Nome colaborador ³; </a:t>
            </a:r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ORIENTADOR, Nome orientador ²</a:t>
            </a:r>
            <a:endParaRPr sz="44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Google Shape;56;p13">
            <a:extLst>
              <a:ext uri="{FF2B5EF4-FFF2-40B4-BE49-F238E27FC236}">
                <a16:creationId xmlns:a16="http://schemas.microsoft.com/office/drawing/2014/main" id="{C0D58392-1DCB-3994-800D-6CA45638CA28}"/>
              </a:ext>
            </a:extLst>
          </p:cNvPr>
          <p:cNvSpPr txBox="1"/>
          <p:nvPr/>
        </p:nvSpPr>
        <p:spPr>
          <a:xfrm>
            <a:off x="2227980" y="11641281"/>
            <a:ext cx="11894383" cy="3588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1. Introdução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2. Objetivo(s)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3. Metodologia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50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4. Discussão e Resultado(s)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	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57;p13">
            <a:extLst>
              <a:ext uri="{FF2B5EF4-FFF2-40B4-BE49-F238E27FC236}">
                <a16:creationId xmlns:a16="http://schemas.microsoft.com/office/drawing/2014/main" id="{B089D7BE-3093-743C-CD8C-43ADE94BF906}"/>
              </a:ext>
            </a:extLst>
          </p:cNvPr>
          <p:cNvSpPr txBox="1"/>
          <p:nvPr/>
        </p:nvSpPr>
        <p:spPr>
          <a:xfrm>
            <a:off x="2227980" y="9539725"/>
            <a:ext cx="22859713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estudante: Curso de graduação – Nome do Câmpus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orientador(a): </a:t>
            </a:r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de graduação – Nome do Câmpus</a:t>
            </a:r>
            <a:endParaRPr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59;p13">
            <a:extLst>
              <a:ext uri="{FF2B5EF4-FFF2-40B4-BE49-F238E27FC236}">
                <a16:creationId xmlns:a16="http://schemas.microsoft.com/office/drawing/2014/main" id="{32D41646-AF72-2587-DAC3-CFBF6FE3EEC3}"/>
              </a:ext>
            </a:extLst>
          </p:cNvPr>
          <p:cNvSpPr txBox="1"/>
          <p:nvPr/>
        </p:nvSpPr>
        <p:spPr>
          <a:xfrm>
            <a:off x="17977321" y="11641281"/>
            <a:ext cx="7057539" cy="131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Figura 02 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– Exemplo de foto pertinente do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745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60;p13">
            <a:extLst>
              <a:ext uri="{FF2B5EF4-FFF2-40B4-BE49-F238E27FC236}">
                <a16:creationId xmlns:a16="http://schemas.microsoft.com/office/drawing/2014/main" id="{CD86E6D8-655F-D3D6-6C49-0C81D2661D68}"/>
              </a:ext>
            </a:extLst>
          </p:cNvPr>
          <p:cNvSpPr/>
          <p:nvPr/>
        </p:nvSpPr>
        <p:spPr>
          <a:xfrm>
            <a:off x="16462220" y="13162638"/>
            <a:ext cx="10196846" cy="610215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endParaRPr sz="947"/>
          </a:p>
        </p:txBody>
      </p:sp>
      <p:sp>
        <p:nvSpPr>
          <p:cNvPr id="38" name="Google Shape;61;p13">
            <a:extLst>
              <a:ext uri="{FF2B5EF4-FFF2-40B4-BE49-F238E27FC236}">
                <a16:creationId xmlns:a16="http://schemas.microsoft.com/office/drawing/2014/main" id="{9E7089BB-5DF0-394C-B640-A8831D59189C}"/>
              </a:ext>
            </a:extLst>
          </p:cNvPr>
          <p:cNvSpPr txBox="1"/>
          <p:nvPr/>
        </p:nvSpPr>
        <p:spPr>
          <a:xfrm>
            <a:off x="18790102" y="15843431"/>
            <a:ext cx="5912886" cy="74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ctr"/>
            <a:r>
              <a:rPr lang="pt-BR" sz="4000">
                <a:latin typeface="Montserrat"/>
                <a:ea typeface="Montserrat"/>
                <a:cs typeface="Montserrat"/>
                <a:sym typeface="Montserrat"/>
              </a:rPr>
              <a:t>Foto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62;p13">
            <a:extLst>
              <a:ext uri="{FF2B5EF4-FFF2-40B4-BE49-F238E27FC236}">
                <a16:creationId xmlns:a16="http://schemas.microsoft.com/office/drawing/2014/main" id="{CAD3B5E5-D8D2-CC47-1E1B-7C046E634583}"/>
              </a:ext>
            </a:extLst>
          </p:cNvPr>
          <p:cNvSpPr txBox="1"/>
          <p:nvPr/>
        </p:nvSpPr>
        <p:spPr>
          <a:xfrm>
            <a:off x="16462219" y="19388598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" name="Google Shape;63;p13">
            <a:extLst>
              <a:ext uri="{FF2B5EF4-FFF2-40B4-BE49-F238E27FC236}">
                <a16:creationId xmlns:a16="http://schemas.microsoft.com/office/drawing/2014/main" id="{D9AD9673-5728-B7EF-AD2F-B728E4040ABD}"/>
              </a:ext>
            </a:extLst>
          </p:cNvPr>
          <p:cNvSpPr txBox="1"/>
          <p:nvPr/>
        </p:nvSpPr>
        <p:spPr>
          <a:xfrm>
            <a:off x="16558029" y="21419759"/>
            <a:ext cx="9746362" cy="170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Tabela 01 –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 Exemplo de  tabela de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1" name="Google Shape;64;p13">
            <a:extLst>
              <a:ext uri="{FF2B5EF4-FFF2-40B4-BE49-F238E27FC236}">
                <a16:creationId xmlns:a16="http://schemas.microsoft.com/office/drawing/2014/main" id="{5CED7C05-DA55-1508-4F50-8560AC26A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292945"/>
              </p:ext>
            </p:extLst>
          </p:nvPr>
        </p:nvGraphicFramePr>
        <p:xfrm>
          <a:off x="16462220" y="23054182"/>
          <a:ext cx="10196848" cy="6685464"/>
        </p:xfrm>
        <a:graphic>
          <a:graphicData uri="http://schemas.openxmlformats.org/drawingml/2006/table">
            <a:tbl>
              <a:tblPr>
                <a:noFill/>
                <a:tableStyleId>{ED3A5FC5-6A38-43EC-817F-C6DDD753E52A}</a:tableStyleId>
              </a:tblPr>
              <a:tblGrid>
                <a:gridCol w="25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Google Shape;65;p13">
            <a:extLst>
              <a:ext uri="{FF2B5EF4-FFF2-40B4-BE49-F238E27FC236}">
                <a16:creationId xmlns:a16="http://schemas.microsoft.com/office/drawing/2014/main" id="{9046AFB7-AD0A-5EC9-8C29-80857CB67BB0}"/>
              </a:ext>
            </a:extLst>
          </p:cNvPr>
          <p:cNvSpPr txBox="1"/>
          <p:nvPr/>
        </p:nvSpPr>
        <p:spPr>
          <a:xfrm>
            <a:off x="16462219" y="30027112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61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67;p13">
            <a:extLst>
              <a:ext uri="{FF2B5EF4-FFF2-40B4-BE49-F238E27FC236}">
                <a16:creationId xmlns:a16="http://schemas.microsoft.com/office/drawing/2014/main" id="{684BCDB8-9B66-51D3-8003-C137220DEDC5}"/>
              </a:ext>
            </a:extLst>
          </p:cNvPr>
          <p:cNvSpPr txBox="1"/>
          <p:nvPr/>
        </p:nvSpPr>
        <p:spPr>
          <a:xfrm>
            <a:off x="15860136" y="31841202"/>
            <a:ext cx="11119037" cy="1209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5. Considerações finais 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6. Referências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</a:t>
            </a:r>
            <a:endParaRPr lang="pt-BR" sz="745" dirty="0">
              <a:latin typeface="Montserrat"/>
              <a:ea typeface="Montserrat"/>
              <a:cs typeface="Montserrat"/>
              <a:sym typeface="Montserrat"/>
            </a:endParaRPr>
          </a:p>
          <a:p>
            <a:endParaRPr sz="745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4;p13">
            <a:extLst>
              <a:ext uri="{FF2B5EF4-FFF2-40B4-BE49-F238E27FC236}">
                <a16:creationId xmlns:a16="http://schemas.microsoft.com/office/drawing/2014/main" id="{27A31542-3F77-B10D-61C6-0895D4DE95B3}"/>
              </a:ext>
            </a:extLst>
          </p:cNvPr>
          <p:cNvSpPr txBox="1"/>
          <p:nvPr/>
        </p:nvSpPr>
        <p:spPr>
          <a:xfrm>
            <a:off x="45927" y="89127"/>
            <a:ext cx="1856177" cy="56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2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ID SEMITI</a:t>
            </a:r>
            <a:endParaRPr sz="2400" b="1" dirty="0">
              <a:solidFill>
                <a:schemeClr val="tx2">
                  <a:lumMod val="25000"/>
                </a:schemeClr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" name="Google Shape;80;p13">
            <a:extLst>
              <a:ext uri="{FF2B5EF4-FFF2-40B4-BE49-F238E27FC236}">
                <a16:creationId xmlns:a16="http://schemas.microsoft.com/office/drawing/2014/main" id="{D7850BA6-91EB-5657-38E5-7A97D0A2A688}"/>
              </a:ext>
            </a:extLst>
          </p:cNvPr>
          <p:cNvSpPr txBox="1"/>
          <p:nvPr/>
        </p:nvSpPr>
        <p:spPr>
          <a:xfrm>
            <a:off x="15308602" y="49275708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da bolsa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10" name="Google Shape;80;p13">
            <a:extLst>
              <a:ext uri="{FF2B5EF4-FFF2-40B4-BE49-F238E27FC236}">
                <a16:creationId xmlns:a16="http://schemas.microsoft.com/office/drawing/2014/main" id="{238CCEC0-03FF-D922-7C00-88D530A3C815}"/>
              </a:ext>
            </a:extLst>
          </p:cNvPr>
          <p:cNvSpPr txBox="1"/>
          <p:nvPr/>
        </p:nvSpPr>
        <p:spPr>
          <a:xfrm>
            <a:off x="7801382" y="49327895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do ODS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54B64FD-5BF7-A167-6656-01AC4D64CC76}"/>
              </a:ext>
            </a:extLst>
          </p:cNvPr>
          <p:cNvSpPr txBox="1"/>
          <p:nvPr/>
        </p:nvSpPr>
        <p:spPr>
          <a:xfrm>
            <a:off x="2227980" y="48786499"/>
            <a:ext cx="398413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Legendas:</a:t>
            </a:r>
          </a:p>
          <a:p>
            <a:pPr algn="l">
              <a:buNone/>
            </a:pPr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1. Estudante</a:t>
            </a:r>
            <a:endParaRPr lang="pt-BR" sz="2800" b="0" i="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pPr algn="l" fontAlgn="base"/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2. </a:t>
            </a: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Orientador</a:t>
            </a:r>
            <a:endParaRPr lang="pt-BR" sz="28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l" fontAlgn="base"/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3. Colaborador</a:t>
            </a:r>
          </a:p>
        </p:txBody>
      </p:sp>
      <p:sp>
        <p:nvSpPr>
          <p:cNvPr id="28" name="Google Shape;76;p13">
            <a:extLst>
              <a:ext uri="{FF2B5EF4-FFF2-40B4-BE49-F238E27FC236}">
                <a16:creationId xmlns:a16="http://schemas.microsoft.com/office/drawing/2014/main" id="{529920C0-CF2A-EC2C-0552-8B48E8F41348}"/>
              </a:ext>
            </a:extLst>
          </p:cNvPr>
          <p:cNvSpPr txBox="1"/>
          <p:nvPr/>
        </p:nvSpPr>
        <p:spPr>
          <a:xfrm>
            <a:off x="30404734" y="0"/>
            <a:ext cx="19965870" cy="45241685"/>
          </a:xfrm>
          <a:prstGeom prst="rect">
            <a:avLst/>
          </a:prstGeom>
          <a:solidFill>
            <a:srgbClr val="8570B2"/>
          </a:solidFill>
          <a:ln w="9525" cap="flat" cmpd="sng">
            <a:solidFill>
              <a:srgbClr val="8570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bg1"/>
                </a:solidFill>
              </a:rPr>
              <a:t>Instruções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1. Essa página/slide é o modelo para </a:t>
            </a:r>
            <a:r>
              <a:rPr lang="pt-BR" sz="4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PIBITI</a:t>
            </a:r>
            <a:r>
              <a:rPr lang="pt-BR" sz="4800" b="1" dirty="0">
                <a:solidFill>
                  <a:schemeClr val="bg1"/>
                </a:solidFill>
              </a:rPr>
              <a:t>. </a:t>
            </a: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2. Coloque o título, autores e filiação no topo;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3. ID SEMITI: coloque o código de apresentação do trabalho no canto superior direito. Este código estará disponível no Edital de Modalidades SEMIC/SEMITI. Faça uma busca pelo seu nome para encontrar;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4. No pôster digital devem ser apresentados as seguintes sessões: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Introdução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Objetivo(s)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Metodologia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d. Resultados e Discussão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Considerações finais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f. Referências (apenas as utilizadas no pôster)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5. Formatação </a:t>
            </a:r>
            <a:r>
              <a:rPr lang="pt-BR" sz="4800" u="sng" dirty="0">
                <a:solidFill>
                  <a:schemeClr val="bg1"/>
                </a:solidFill>
              </a:rPr>
              <a:t>recomendada</a:t>
            </a:r>
            <a:r>
              <a:rPr lang="pt-BR" sz="4800" dirty="0">
                <a:solidFill>
                  <a:schemeClr val="bg1"/>
                </a:solidFill>
              </a:rPr>
              <a:t>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Todos os textos devem estar na fonte Arial e justificado;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Os conteúdos devem poder ser lidos na tela até 1 METRO de distância (recomendamos tamanho máximo de fonte 54 e mínimo de 21);</a:t>
            </a:r>
          </a:p>
          <a:p>
            <a:pPr marL="103799" lvl="1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Pode incluir figuras, diagramas e tabelas. Mas cuidado para não esquecer o título e legenda.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As referências podem ser utilizadas de forma numerada na ordem que aparecem no texto (exemplo estilo Vancouver)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6. Selecione a logo do financiador da sua bolsa ou do ITV e mova até o final do rodapé e remova o quadro pontilhado do canto inferior esquerdo;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7. Selecione o ODS que tem aderência à sua pesquisa e coloque na apresentação sobre “Logo do ODS”, depois copie para todos os slides que utilizar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8. O pôster deverá ser salvo em </a:t>
            </a:r>
            <a:r>
              <a:rPr lang="pt-BR" sz="4800" b="1" dirty="0">
                <a:solidFill>
                  <a:schemeClr val="bg1"/>
                </a:solidFill>
              </a:rPr>
              <a:t>JPEG </a:t>
            </a:r>
            <a:r>
              <a:rPr lang="pt-BR" sz="4800" dirty="0">
                <a:solidFill>
                  <a:schemeClr val="bg1"/>
                </a:solidFill>
              </a:rPr>
              <a:t>nas dimensões originais. </a:t>
            </a:r>
            <a:r>
              <a:rPr lang="pt-BR" sz="4800" b="1" dirty="0">
                <a:solidFill>
                  <a:schemeClr val="bg1"/>
                </a:solidFill>
              </a:rPr>
              <a:t>Não deve ser impresso</a:t>
            </a:r>
            <a:r>
              <a:rPr lang="pt-BR" sz="4800" dirty="0">
                <a:solidFill>
                  <a:schemeClr val="bg1"/>
                </a:solidFill>
              </a:rPr>
              <a:t>, pois não haverá local para exposição física.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4800" dirty="0">
                <a:solidFill>
                  <a:schemeClr val="bg1"/>
                </a:solidFill>
              </a:rPr>
              <a:t>9. A imagem (pôster) deverá ser enviada com antecedência para a equipe ICT. Todos os detalhes e prazos serão informados no Edital de Modalidades.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10. Termine de ler essa caixa de instruções e apague-a antes de salvar a versão final.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12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707ED5D6-9697-3EFC-5D9B-AA71D903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7307" y="30831141"/>
            <a:ext cx="2160000" cy="2160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730B8656-8C83-9CE4-F9BB-F8EE0CB9A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1441" y="33526123"/>
            <a:ext cx="2160000" cy="2160000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F459B9EB-C52E-7D6F-73D3-C39C77731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3741" y="33538408"/>
            <a:ext cx="2160000" cy="2160000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3DC5A1A-C62D-6FB4-0438-6CB2DE6403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47682" y="33581017"/>
            <a:ext cx="2160000" cy="2160000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429132E5-161C-7016-961A-B6BAD8209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7848" y="33576508"/>
            <a:ext cx="2160000" cy="2160000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B07573B1-2583-AF4D-4CD2-F6F3A5FC5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05682" y="33568642"/>
            <a:ext cx="2160000" cy="2160000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016F1ABE-E729-F398-7D38-49808D6AD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71315" y="33545171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B26CCC57-92E5-02B1-8DD5-8B0ADC71D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09566" y="30926789"/>
            <a:ext cx="2160000" cy="2160000"/>
          </a:xfrm>
          <a:prstGeom prst="rect">
            <a:avLst/>
          </a:prstGeom>
        </p:spPr>
      </p:pic>
      <p:pic>
        <p:nvPicPr>
          <p:cNvPr id="74" name="Imagem 73">
            <a:extLst>
              <a:ext uri="{FF2B5EF4-FFF2-40B4-BE49-F238E27FC236}">
                <a16:creationId xmlns:a16="http://schemas.microsoft.com/office/drawing/2014/main" id="{E6FDA8DA-92BD-2FD4-2286-B28488490F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55180" y="30967208"/>
            <a:ext cx="2160000" cy="2160000"/>
          </a:xfrm>
          <a:prstGeom prst="rect">
            <a:avLst/>
          </a:prstGeom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B02DC64A-4767-672D-51C2-B12CF11451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15180" y="30909577"/>
            <a:ext cx="2160000" cy="2160000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08462A48-B229-9125-7A54-F1CF2A3363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15092" y="30919464"/>
            <a:ext cx="2160000" cy="2160000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FBAE7A84-D7F0-1B7A-CA47-B8AEFF0BD5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327542" y="30926789"/>
            <a:ext cx="2160000" cy="2160000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C9930E29-48F4-59DF-BACC-FD0419DDBA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186918" y="30926789"/>
            <a:ext cx="2160000" cy="2160000"/>
          </a:xfrm>
          <a:prstGeom prst="rect">
            <a:avLst/>
          </a:prstGeom>
        </p:spPr>
      </p:pic>
      <p:pic>
        <p:nvPicPr>
          <p:cNvPr id="84" name="Imagem 83">
            <a:extLst>
              <a:ext uri="{FF2B5EF4-FFF2-40B4-BE49-F238E27FC236}">
                <a16:creationId xmlns:a16="http://schemas.microsoft.com/office/drawing/2014/main" id="{3F39176C-310E-1850-F9AC-E82D3F5ACF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099368" y="30909577"/>
            <a:ext cx="2160000" cy="2160000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160D2C6A-8824-FB61-8E8B-EDBB29B2F5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932575" y="30909577"/>
            <a:ext cx="2160000" cy="2160000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28262180-EBBE-266F-95D7-F4F1A3EAC11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5493" t="3499" r="11476" b="2499"/>
          <a:stretch>
            <a:fillRect/>
          </a:stretch>
        </p:blipFill>
        <p:spPr>
          <a:xfrm>
            <a:off x="44152001" y="33619117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BF7FB9F1-DF86-48AB-5919-2207E2C38C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210248" y="33538408"/>
            <a:ext cx="2160000" cy="2160000"/>
          </a:xfrm>
          <a:prstGeom prst="rect">
            <a:avLst/>
          </a:prstGeom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301FF096-9C8B-F3EA-8725-32D7530D5BC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762730" y="24305338"/>
            <a:ext cx="3812362" cy="117836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5E44987-F0C5-FDA9-0826-A6040E8F1CA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332815" y="23825084"/>
            <a:ext cx="3914865" cy="165862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524C1AD-CDFC-93E7-D36C-84C66286479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1317756" y="23825084"/>
            <a:ext cx="3074500" cy="1970833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AF915577-3E93-79E3-310A-D17B5C5EE40D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t="6938" b="35472"/>
          <a:stretch/>
        </p:blipFill>
        <p:spPr>
          <a:xfrm>
            <a:off x="40387669" y="23825084"/>
            <a:ext cx="3902710" cy="215905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C8D4C65-6FF7-C31A-8F98-4CE17CC137BC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55175" b="50000"/>
          <a:stretch/>
        </p:blipFill>
        <p:spPr>
          <a:xfrm>
            <a:off x="22881609" y="48706136"/>
            <a:ext cx="4802914" cy="197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410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B358D7-4BC6-4227-8F87-B23A941B62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2DA0FF-74DE-4FBA-BFC7-A3CAE13FA5C7}">
  <ds:schemaRefs>
    <ds:schemaRef ds:uri="3c0815a9-10f7-4785-b56e-c8c7dde0a5e8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066c3076-c091-4ba1-8a05-b3dbc246ae92"/>
  </ds:schemaRefs>
</ds:datastoreItem>
</file>

<file path=customXml/itemProps3.xml><?xml version="1.0" encoding="utf-8"?>
<ds:datastoreItem xmlns:ds="http://schemas.openxmlformats.org/officeDocument/2006/customXml" ds:itemID="{818ACD18-3E6D-47E7-B856-0DDEF13052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6c3076-c091-4ba1-8a05-b3dbc246ae92"/>
    <ds:schemaRef ds:uri="3c0815a9-10f7-4785-b56e-c8c7dde0a5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812</Words>
  <Application>Microsoft Office PowerPoint</Application>
  <PresentationFormat>Personalizar</PresentationFormat>
  <Paragraphs>89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Montserrat</vt:lpstr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JULIANNA ALVES RABELO</dc:creator>
  <cp:lastModifiedBy>JULIANNA ALVES RABELO</cp:lastModifiedBy>
  <cp:revision>13</cp:revision>
  <dcterms:modified xsi:type="dcterms:W3CDTF">2026-09-16T12:40:08Z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