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6"/>
  </p:notesMasterIdLst>
  <p:sldIdLst>
    <p:sldId id="257" r:id="rId5"/>
  </p:sldIdLst>
  <p:sldSz cx="28835350" cy="51206400"/>
  <p:notesSz cx="6858000" cy="9144000"/>
  <p:embeddedFontLst>
    <p:embeddedFont>
      <p:font typeface="Montserrat" panose="00000500000000000000" pitchFamily="2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130" userDrawn="1">
          <p15:clr>
            <a:srgbClr val="747775"/>
          </p15:clr>
        </p15:guide>
        <p15:guide id="2" pos="9085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70B2"/>
    <a:srgbClr val="A527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CB4204-1EF8-4939-ACB0-1F1C71F03A14}" v="1" dt="2026-09-16T12:37:38.901"/>
  </p1510:revLst>
</p1510:revInfo>
</file>

<file path=ppt/tableStyles.xml><?xml version="1.0" encoding="utf-8"?>
<a:tblStyleLst xmlns:a="http://schemas.openxmlformats.org/drawingml/2006/main" def="{ED3A5FC5-6A38-43EC-817F-C6DDD753E52A}">
  <a:tblStyle styleId="{ED3A5FC5-6A38-43EC-817F-C6DDD753E52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94670"/>
  </p:normalViewPr>
  <p:slideViewPr>
    <p:cSldViewPr snapToGrid="0">
      <p:cViewPr varScale="1">
        <p:scale>
          <a:sx n="14" d="100"/>
          <a:sy n="14" d="100"/>
        </p:scale>
        <p:origin x="366" y="156"/>
      </p:cViewPr>
      <p:guideLst>
        <p:guide orient="horz" pos="16130"/>
        <p:guide pos="90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NA ALVES RABELO" userId="4a46fe87-2d26-43ec-a81e-e3ac777b61bd" providerId="ADAL" clId="{16BCE832-8ACD-4E07-9C63-D92F85A4C5ED}"/>
    <pc:docChg chg="undo custSel modSld">
      <pc:chgData name="JULIANNA ALVES RABELO" userId="4a46fe87-2d26-43ec-a81e-e3ac777b61bd" providerId="ADAL" clId="{16BCE832-8ACD-4E07-9C63-D92F85A4C5ED}" dt="2026-09-16T12:39:33.842" v="74" actId="1076"/>
      <pc:docMkLst>
        <pc:docMk/>
      </pc:docMkLst>
      <pc:sldChg chg="addSp delSp modSp mod">
        <pc:chgData name="JULIANNA ALVES RABELO" userId="4a46fe87-2d26-43ec-a81e-e3ac777b61bd" providerId="ADAL" clId="{16BCE832-8ACD-4E07-9C63-D92F85A4C5ED}" dt="2026-09-16T12:39:33.842" v="74" actId="1076"/>
        <pc:sldMkLst>
          <pc:docMk/>
          <pc:sldMk cId="3267141045" sldId="257"/>
        </pc:sldMkLst>
        <pc:spChg chg="add del">
          <ac:chgData name="JULIANNA ALVES RABELO" userId="4a46fe87-2d26-43ec-a81e-e3ac777b61bd" providerId="ADAL" clId="{16BCE832-8ACD-4E07-9C63-D92F85A4C5ED}" dt="2026-09-16T12:35:52.862" v="2" actId="22"/>
          <ac:spMkLst>
            <pc:docMk/>
            <pc:sldMk cId="3267141045" sldId="257"/>
            <ac:spMk id="4" creationId="{7325B27D-1C47-3324-A138-F409E3BD8230}"/>
          </ac:spMkLst>
        </pc:spChg>
        <pc:spChg chg="mod">
          <ac:chgData name="JULIANNA ALVES RABELO" userId="4a46fe87-2d26-43ec-a81e-e3ac777b61bd" providerId="ADAL" clId="{16BCE832-8ACD-4E07-9C63-D92F85A4C5ED}" dt="2026-09-16T12:38:39.061" v="70" actId="208"/>
          <ac:spMkLst>
            <pc:docMk/>
            <pc:sldMk cId="3267141045" sldId="257"/>
            <ac:spMk id="8" creationId="{8FF4A81E-6288-8710-BCCF-49BBE4DD3C23}"/>
          </ac:spMkLst>
        </pc:spChg>
        <pc:spChg chg="add">
          <ac:chgData name="JULIANNA ALVES RABELO" userId="4a46fe87-2d26-43ec-a81e-e3ac777b61bd" providerId="ADAL" clId="{16BCE832-8ACD-4E07-9C63-D92F85A4C5ED}" dt="2026-09-16T12:35:55.648" v="3" actId="22"/>
          <ac:spMkLst>
            <pc:docMk/>
            <pc:sldMk cId="3267141045" sldId="257"/>
            <ac:spMk id="10" creationId="{14B8EB94-E338-0E61-B674-026E48E171F7}"/>
          </ac:spMkLst>
        </pc:spChg>
        <pc:spChg chg="add del mod">
          <ac:chgData name="JULIANNA ALVES RABELO" userId="4a46fe87-2d26-43ec-a81e-e3ac777b61bd" providerId="ADAL" clId="{16BCE832-8ACD-4E07-9C63-D92F85A4C5ED}" dt="2026-09-16T12:37:39.553" v="49"/>
          <ac:spMkLst>
            <pc:docMk/>
            <pc:sldMk cId="3267141045" sldId="257"/>
            <ac:spMk id="14" creationId="{8F1DC356-76B6-F201-2B28-A21405F2D0D6}"/>
          </ac:spMkLst>
        </pc:spChg>
        <pc:spChg chg="add mod">
          <ac:chgData name="JULIANNA ALVES RABELO" userId="4a46fe87-2d26-43ec-a81e-e3ac777b61bd" providerId="ADAL" clId="{16BCE832-8ACD-4E07-9C63-D92F85A4C5ED}" dt="2026-09-16T12:39:33.842" v="74" actId="1076"/>
          <ac:spMkLst>
            <pc:docMk/>
            <pc:sldMk cId="3267141045" sldId="257"/>
            <ac:spMk id="21" creationId="{A74BE5B7-E177-6A21-2878-B3422C9B5E51}"/>
          </ac:spMkLst>
        </pc:spChg>
        <pc:spChg chg="del">
          <ac:chgData name="JULIANNA ALVES RABELO" userId="4a46fe87-2d26-43ec-a81e-e3ac777b61bd" providerId="ADAL" clId="{16BCE832-8ACD-4E07-9C63-D92F85A4C5ED}" dt="2026-09-16T12:39:18.602" v="71" actId="478"/>
          <ac:spMkLst>
            <pc:docMk/>
            <pc:sldMk cId="3267141045" sldId="257"/>
            <ac:spMk id="26" creationId="{BC666CFA-40B7-936B-750E-0C173B9BFF81}"/>
          </ac:spMkLst>
        </pc:spChg>
        <pc:spChg chg="mod">
          <ac:chgData name="JULIANNA ALVES RABELO" userId="4a46fe87-2d26-43ec-a81e-e3ac777b61bd" providerId="ADAL" clId="{16BCE832-8ACD-4E07-9C63-D92F85A4C5ED}" dt="2026-09-16T12:37:52.698" v="69" actId="20577"/>
          <ac:spMkLst>
            <pc:docMk/>
            <pc:sldMk cId="3267141045" sldId="257"/>
            <ac:spMk id="70" creationId="{C46FFB85-2D41-D70B-11C8-BE1020F93883}"/>
          </ac:spMkLst>
        </pc:spChg>
        <pc:spChg chg="del">
          <ac:chgData name="JULIANNA ALVES RABELO" userId="4a46fe87-2d26-43ec-a81e-e3ac777b61bd" providerId="ADAL" clId="{16BCE832-8ACD-4E07-9C63-D92F85A4C5ED}" dt="2026-09-16T12:35:48.610" v="0" actId="478"/>
          <ac:spMkLst>
            <pc:docMk/>
            <pc:sldMk cId="3267141045" sldId="257"/>
            <ac:spMk id="72" creationId="{ACBF64E9-6164-313D-716B-77536706D970}"/>
          </ac:spMkLst>
        </pc:spChg>
        <pc:picChg chg="mod">
          <ac:chgData name="JULIANNA ALVES RABELO" userId="4a46fe87-2d26-43ec-a81e-e3ac777b61bd" providerId="ADAL" clId="{16BCE832-8ACD-4E07-9C63-D92F85A4C5ED}" dt="2026-09-16T12:37:13.171" v="41" actId="14100"/>
          <ac:picMkLst>
            <pc:docMk/>
            <pc:sldMk cId="3267141045" sldId="257"/>
            <ac:picMk id="5" creationId="{C5E44987-F0C5-FDA9-0826-A6040E8F1CA8}"/>
          </ac:picMkLst>
        </pc:picChg>
        <pc:picChg chg="mod">
          <ac:chgData name="JULIANNA ALVES RABELO" userId="4a46fe87-2d26-43ec-a81e-e3ac777b61bd" providerId="ADAL" clId="{16BCE832-8ACD-4E07-9C63-D92F85A4C5ED}" dt="2026-09-16T12:37:21.331" v="45" actId="1076"/>
          <ac:picMkLst>
            <pc:docMk/>
            <pc:sldMk cId="3267141045" sldId="257"/>
            <ac:picMk id="16" creationId="{301FF096-9C8B-F3EA-8725-32D7530D5BC2}"/>
          </ac:picMkLst>
        </pc:picChg>
      </pc:sldChg>
    </pc:docChg>
  </pc:docChgLst>
  <pc:docChgLst>
    <pc:chgData name="Leonel Brizola Roco" userId="b84fb792-0fdd-45f4-b61b-3cc1481d91e9" providerId="ADAL" clId="{CF6DFA76-F3A8-4612-ADB3-E9623B438A35}"/>
    <pc:docChg chg="modSld modMainMaster">
      <pc:chgData name="Leonel Brizola Roco" userId="b84fb792-0fdd-45f4-b61b-3cc1481d91e9" providerId="ADAL" clId="{CF6DFA76-F3A8-4612-ADB3-E9623B438A35}" dt="2026-09-15T12:10:23.510" v="7"/>
      <pc:docMkLst>
        <pc:docMk/>
      </pc:docMkLst>
      <pc:sldChg chg="modSp setBg">
        <pc:chgData name="Leonel Brizola Roco" userId="b84fb792-0fdd-45f4-b61b-3cc1481d91e9" providerId="ADAL" clId="{CF6DFA76-F3A8-4612-ADB3-E9623B438A35}" dt="2026-09-15T12:10:23.510" v="7"/>
        <pc:sldMkLst>
          <pc:docMk/>
          <pc:sldMk cId="3267141045" sldId="257"/>
        </pc:sldMkLst>
        <pc:spChg chg="mod">
          <ac:chgData name="Leonel Brizola Roco" userId="b84fb792-0fdd-45f4-b61b-3cc1481d91e9" providerId="ADAL" clId="{CF6DFA76-F3A8-4612-ADB3-E9623B438A35}" dt="2026-09-15T12:10:23.510" v="7"/>
          <ac:spMkLst>
            <pc:docMk/>
            <pc:sldMk cId="3267141045" sldId="257"/>
            <ac:spMk id="8" creationId="{8FF4A81E-6288-8710-BCCF-49BBE4DD3C23}"/>
          </ac:spMkLst>
        </pc:spChg>
      </pc:sldChg>
      <pc:sldChg chg="setBg">
        <pc:chgData name="Leonel Brizola Roco" userId="b84fb792-0fdd-45f4-b61b-3cc1481d91e9" providerId="ADAL" clId="{CF6DFA76-F3A8-4612-ADB3-E9623B438A35}" dt="2026-09-15T12:02:55.523" v="3"/>
        <pc:sldMkLst>
          <pc:docMk/>
          <pc:sldMk cId="2853201684" sldId="258"/>
        </pc:sldMkLst>
      </pc:sldChg>
      <pc:sldMasterChg chg="setBg modSldLayout">
        <pc:chgData name="Leonel Brizola Roco" userId="b84fb792-0fdd-45f4-b61b-3cc1481d91e9" providerId="ADAL" clId="{CF6DFA76-F3A8-4612-ADB3-E9623B438A35}" dt="2026-09-15T12:02:55.523" v="3"/>
        <pc:sldMasterMkLst>
          <pc:docMk/>
          <pc:sldMasterMk cId="0" sldId="2147483659"/>
        </pc:sldMasterMkLst>
        <pc:sldLayoutChg chg="setBg">
          <pc:chgData name="Leonel Brizola Roco" userId="b84fb792-0fdd-45f4-b61b-3cc1481d91e9" providerId="ADAL" clId="{CF6DFA76-F3A8-4612-ADB3-E9623B438A35}" dt="2026-09-15T12:02:55.523" v="3"/>
          <pc:sldLayoutMkLst>
            <pc:docMk/>
            <pc:sldMasterMk cId="0" sldId="2147483659"/>
            <pc:sldLayoutMk cId="0" sldId="2147483648"/>
          </pc:sldLayoutMkLst>
        </pc:sldLayoutChg>
        <pc:sldLayoutChg chg="setBg">
          <pc:chgData name="Leonel Brizola Roco" userId="b84fb792-0fdd-45f4-b61b-3cc1481d91e9" providerId="ADAL" clId="{CF6DFA76-F3A8-4612-ADB3-E9623B438A35}" dt="2026-09-15T12:02:55.523" v="3"/>
          <pc:sldLayoutMkLst>
            <pc:docMk/>
            <pc:sldMasterMk cId="0" sldId="2147483659"/>
            <pc:sldLayoutMk cId="0" sldId="2147483649"/>
          </pc:sldLayoutMkLst>
        </pc:sldLayoutChg>
        <pc:sldLayoutChg chg="setBg">
          <pc:chgData name="Leonel Brizola Roco" userId="b84fb792-0fdd-45f4-b61b-3cc1481d91e9" providerId="ADAL" clId="{CF6DFA76-F3A8-4612-ADB3-E9623B438A35}" dt="2026-09-15T12:02:55.523" v="3"/>
          <pc:sldLayoutMkLst>
            <pc:docMk/>
            <pc:sldMasterMk cId="0" sldId="2147483659"/>
            <pc:sldLayoutMk cId="0" sldId="2147483650"/>
          </pc:sldLayoutMkLst>
        </pc:sldLayoutChg>
        <pc:sldLayoutChg chg="setBg">
          <pc:chgData name="Leonel Brizola Roco" userId="b84fb792-0fdd-45f4-b61b-3cc1481d91e9" providerId="ADAL" clId="{CF6DFA76-F3A8-4612-ADB3-E9623B438A35}" dt="2026-09-15T12:02:55.523" v="3"/>
          <pc:sldLayoutMkLst>
            <pc:docMk/>
            <pc:sldMasterMk cId="0" sldId="2147483659"/>
            <pc:sldLayoutMk cId="0" sldId="2147483651"/>
          </pc:sldLayoutMkLst>
        </pc:sldLayoutChg>
        <pc:sldLayoutChg chg="setBg">
          <pc:chgData name="Leonel Brizola Roco" userId="b84fb792-0fdd-45f4-b61b-3cc1481d91e9" providerId="ADAL" clId="{CF6DFA76-F3A8-4612-ADB3-E9623B438A35}" dt="2026-09-15T12:02:55.523" v="3"/>
          <pc:sldLayoutMkLst>
            <pc:docMk/>
            <pc:sldMasterMk cId="0" sldId="2147483659"/>
            <pc:sldLayoutMk cId="0" sldId="2147483652"/>
          </pc:sldLayoutMkLst>
        </pc:sldLayoutChg>
        <pc:sldLayoutChg chg="setBg">
          <pc:chgData name="Leonel Brizola Roco" userId="b84fb792-0fdd-45f4-b61b-3cc1481d91e9" providerId="ADAL" clId="{CF6DFA76-F3A8-4612-ADB3-E9623B438A35}" dt="2026-09-15T12:02:55.523" v="3"/>
          <pc:sldLayoutMkLst>
            <pc:docMk/>
            <pc:sldMasterMk cId="0" sldId="2147483659"/>
            <pc:sldLayoutMk cId="0" sldId="2147483653"/>
          </pc:sldLayoutMkLst>
        </pc:sldLayoutChg>
        <pc:sldLayoutChg chg="setBg">
          <pc:chgData name="Leonel Brizola Roco" userId="b84fb792-0fdd-45f4-b61b-3cc1481d91e9" providerId="ADAL" clId="{CF6DFA76-F3A8-4612-ADB3-E9623B438A35}" dt="2026-09-15T12:02:55.523" v="3"/>
          <pc:sldLayoutMkLst>
            <pc:docMk/>
            <pc:sldMasterMk cId="0" sldId="2147483659"/>
            <pc:sldLayoutMk cId="0" sldId="2147483654"/>
          </pc:sldLayoutMkLst>
        </pc:sldLayoutChg>
        <pc:sldLayoutChg chg="setBg">
          <pc:chgData name="Leonel Brizola Roco" userId="b84fb792-0fdd-45f4-b61b-3cc1481d91e9" providerId="ADAL" clId="{CF6DFA76-F3A8-4612-ADB3-E9623B438A35}" dt="2026-09-15T12:02:55.523" v="3"/>
          <pc:sldLayoutMkLst>
            <pc:docMk/>
            <pc:sldMasterMk cId="0" sldId="2147483659"/>
            <pc:sldLayoutMk cId="0" sldId="2147483655"/>
          </pc:sldLayoutMkLst>
        </pc:sldLayoutChg>
        <pc:sldLayoutChg chg="setBg">
          <pc:chgData name="Leonel Brizola Roco" userId="b84fb792-0fdd-45f4-b61b-3cc1481d91e9" providerId="ADAL" clId="{CF6DFA76-F3A8-4612-ADB3-E9623B438A35}" dt="2026-09-15T12:02:55.523" v="3"/>
          <pc:sldLayoutMkLst>
            <pc:docMk/>
            <pc:sldMasterMk cId="0" sldId="2147483659"/>
            <pc:sldLayoutMk cId="0" sldId="2147483656"/>
          </pc:sldLayoutMkLst>
        </pc:sldLayoutChg>
        <pc:sldLayoutChg chg="setBg">
          <pc:chgData name="Leonel Brizola Roco" userId="b84fb792-0fdd-45f4-b61b-3cc1481d91e9" providerId="ADAL" clId="{CF6DFA76-F3A8-4612-ADB3-E9623B438A35}" dt="2026-09-15T12:02:55.523" v="3"/>
          <pc:sldLayoutMkLst>
            <pc:docMk/>
            <pc:sldMasterMk cId="0" sldId="2147483659"/>
            <pc:sldLayoutMk cId="0" sldId="2147483657"/>
          </pc:sldLayoutMkLst>
        </pc:sldLayoutChg>
        <pc:sldLayoutChg chg="setBg">
          <pc:chgData name="Leonel Brizola Roco" userId="b84fb792-0fdd-45f4-b61b-3cc1481d91e9" providerId="ADAL" clId="{CF6DFA76-F3A8-4612-ADB3-E9623B438A35}" dt="2026-09-15T12:02:55.523" v="3"/>
          <pc:sldLayoutMkLst>
            <pc:docMk/>
            <pc:sldMasterMk cId="0" sldId="2147483659"/>
            <pc:sldLayoutMk cId="0" sldId="214748365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463800" y="685800"/>
            <a:ext cx="1930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63800" y="685800"/>
            <a:ext cx="1930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2770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82983" y="7412661"/>
            <a:ext cx="26868974" cy="2043525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982947" y="28215297"/>
            <a:ext cx="26868974" cy="78908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982947" y="21412907"/>
            <a:ext cx="26868974" cy="838117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982947" y="4430479"/>
            <a:ext cx="26868974" cy="5701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982947" y="11473535"/>
            <a:ext cx="26868974" cy="340118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3216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19116" lvl="1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28675" lvl="2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238232" lvl="3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547789" lvl="4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857348" lvl="5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166904" lvl="6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476463" lvl="7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2786021" lvl="8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982947" y="4430479"/>
            <a:ext cx="26868974" cy="5701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982957" y="11473535"/>
            <a:ext cx="12612532" cy="340118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947"/>
            </a:lvl1pPr>
            <a:lvl2pPr marL="619116" lvl="1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2pPr>
            <a:lvl3pPr marL="928675" lvl="2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3pPr>
            <a:lvl4pPr marL="1238232" lvl="3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4pPr>
            <a:lvl5pPr marL="1547789" lvl="4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5pPr>
            <a:lvl6pPr marL="1857348" lvl="5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6pPr>
            <a:lvl7pPr marL="2166904" lvl="6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7pPr>
            <a:lvl8pPr marL="2476463" lvl="7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8pPr>
            <a:lvl9pPr marL="2786021" lvl="8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5238857" y="11473535"/>
            <a:ext cx="12612532" cy="340118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947"/>
            </a:lvl1pPr>
            <a:lvl2pPr marL="619116" lvl="1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2pPr>
            <a:lvl3pPr marL="928675" lvl="2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3pPr>
            <a:lvl4pPr marL="1238232" lvl="3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4pPr>
            <a:lvl5pPr marL="1547789" lvl="4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5pPr>
            <a:lvl6pPr marL="1857348" lvl="5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6pPr>
            <a:lvl7pPr marL="2166904" lvl="6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7pPr>
            <a:lvl8pPr marL="2476463" lvl="7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8pPr>
            <a:lvl9pPr marL="2786021" lvl="8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982947" y="4430479"/>
            <a:ext cx="26868974" cy="5701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982952" y="5531305"/>
            <a:ext cx="8856097" cy="752425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982952" y="13834252"/>
            <a:ext cx="8856097" cy="316538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1pPr>
            <a:lvl2pPr marL="619116" lvl="1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2pPr>
            <a:lvl3pPr marL="928675" lvl="2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3pPr>
            <a:lvl4pPr marL="1238232" lvl="3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4pPr>
            <a:lvl5pPr marL="1547789" lvl="4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5pPr>
            <a:lvl6pPr marL="1857348" lvl="5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6pPr>
            <a:lvl7pPr marL="2166904" lvl="6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7pPr>
            <a:lvl8pPr marL="2476463" lvl="7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8pPr>
            <a:lvl9pPr marL="2786021" lvl="8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545993" y="4481500"/>
            <a:ext cx="20081139" cy="4072643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4417701" y="-1235"/>
            <a:ext cx="14418245" cy="51206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1905" tIns="61905" rIns="61905" bIns="619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47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837257" y="12276946"/>
            <a:ext cx="12756014" cy="1475712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837257" y="27906177"/>
            <a:ext cx="12756014" cy="122949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5576602" y="7208564"/>
            <a:ext cx="12099661" cy="3678689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309558" lvl="0" indent="-23216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19116" lvl="1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28675" lvl="2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238232" lvl="3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547789" lvl="4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857348" lvl="5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166904" lvl="6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476463" lvl="7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2786021" lvl="8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982950" y="42117727"/>
            <a:ext cx="18916504" cy="60243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309558" lvl="0" indent="-15477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982947" y="11012097"/>
            <a:ext cx="26868974" cy="1954821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982947" y="31382164"/>
            <a:ext cx="26868974" cy="129497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3216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19116" lvl="1" indent="-21497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28675" lvl="2" indent="-21497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238232" lvl="3" indent="-214971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547789" lvl="4" indent="-21497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857348" lvl="5" indent="-21497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166904" lvl="6" indent="-214971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476463" lvl="7" indent="-21497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2786021" lvl="8" indent="-21497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82947" y="4430479"/>
            <a:ext cx="26868974" cy="5701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82947" y="11473535"/>
            <a:ext cx="26868974" cy="34011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676">
                <a:solidFill>
                  <a:schemeClr val="dk2"/>
                </a:solidFill>
              </a:defRPr>
            </a:lvl1pPr>
            <a:lvl2pPr lvl="1" algn="r">
              <a:buNone/>
              <a:defRPr sz="676">
                <a:solidFill>
                  <a:schemeClr val="dk2"/>
                </a:solidFill>
              </a:defRPr>
            </a:lvl2pPr>
            <a:lvl3pPr lvl="2" algn="r">
              <a:buNone/>
              <a:defRPr sz="676">
                <a:solidFill>
                  <a:schemeClr val="dk2"/>
                </a:solidFill>
              </a:defRPr>
            </a:lvl3pPr>
            <a:lvl4pPr lvl="3" algn="r">
              <a:buNone/>
              <a:defRPr sz="676">
                <a:solidFill>
                  <a:schemeClr val="dk2"/>
                </a:solidFill>
              </a:defRPr>
            </a:lvl4pPr>
            <a:lvl5pPr lvl="4" algn="r">
              <a:buNone/>
              <a:defRPr sz="676">
                <a:solidFill>
                  <a:schemeClr val="dk2"/>
                </a:solidFill>
              </a:defRPr>
            </a:lvl5pPr>
            <a:lvl6pPr lvl="5" algn="r">
              <a:buNone/>
              <a:defRPr sz="676">
                <a:solidFill>
                  <a:schemeClr val="dk2"/>
                </a:solidFill>
              </a:defRPr>
            </a:lvl6pPr>
            <a:lvl7pPr lvl="6" algn="r">
              <a:buNone/>
              <a:defRPr sz="676">
                <a:solidFill>
                  <a:schemeClr val="dk2"/>
                </a:solidFill>
              </a:defRPr>
            </a:lvl7pPr>
            <a:lvl8pPr lvl="7" algn="r">
              <a:buNone/>
              <a:defRPr sz="676">
                <a:solidFill>
                  <a:schemeClr val="dk2"/>
                </a:solidFill>
              </a:defRPr>
            </a:lvl8pPr>
            <a:lvl9pPr lvl="8" algn="r">
              <a:buNone/>
              <a:defRPr sz="676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80;p13">
            <a:extLst>
              <a:ext uri="{FF2B5EF4-FFF2-40B4-BE49-F238E27FC236}">
                <a16:creationId xmlns:a16="http://schemas.microsoft.com/office/drawing/2014/main" id="{52A174C0-A89A-7E55-4F94-1F98FD9EC229}"/>
              </a:ext>
            </a:extLst>
          </p:cNvPr>
          <p:cNvSpPr txBox="1"/>
          <p:nvPr/>
        </p:nvSpPr>
        <p:spPr>
          <a:xfrm>
            <a:off x="15025298" y="49275708"/>
            <a:ext cx="5337438" cy="101563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lt1"/>
                </a:solidFill>
              </a:rPr>
              <a:t>Logo da bolsa</a:t>
            </a:r>
            <a:endParaRPr sz="5400" b="1" dirty="0">
              <a:solidFill>
                <a:schemeClr val="lt1"/>
              </a:solidFill>
            </a:endParaRPr>
          </a:p>
        </p:txBody>
      </p:sp>
      <p:sp>
        <p:nvSpPr>
          <p:cNvPr id="8" name="Google Shape;76;p13">
            <a:extLst>
              <a:ext uri="{FF2B5EF4-FFF2-40B4-BE49-F238E27FC236}">
                <a16:creationId xmlns:a16="http://schemas.microsoft.com/office/drawing/2014/main" id="{8FF4A81E-6288-8710-BCCF-49BBE4DD3C23}"/>
              </a:ext>
            </a:extLst>
          </p:cNvPr>
          <p:cNvSpPr txBox="1"/>
          <p:nvPr/>
        </p:nvSpPr>
        <p:spPr>
          <a:xfrm>
            <a:off x="30404734" y="0"/>
            <a:ext cx="19965870" cy="45241685"/>
          </a:xfrm>
          <a:prstGeom prst="rect">
            <a:avLst/>
          </a:prstGeom>
          <a:solidFill>
            <a:srgbClr val="8570B2"/>
          </a:solidFill>
          <a:ln w="9525" cap="flat" cmpd="sng">
            <a:solidFill>
              <a:srgbClr val="8570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" tIns="91425" rIns="18000" bIns="90000" anchor="t" anchorCtr="0">
            <a:spAutoFit/>
          </a:bodyPr>
          <a:lstStyle/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dirty="0">
                <a:solidFill>
                  <a:schemeClr val="bg1"/>
                </a:solidFill>
              </a:rPr>
              <a:t>Instruções</a:t>
            </a: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just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1. Essa página/slide é o modelo para </a:t>
            </a:r>
            <a:r>
              <a:rPr lang="pt-BR" sz="4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PIBITI JR</a:t>
            </a:r>
            <a:r>
              <a:rPr lang="pt-BR" sz="4800" dirty="0">
                <a:solidFill>
                  <a:schemeClr val="bg1"/>
                </a:solidFill>
              </a:rPr>
              <a:t>. </a:t>
            </a:r>
          </a:p>
          <a:p>
            <a:pPr marL="103799" lvl="0" algn="just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2. Coloque o título, autores e filiação no topo;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3. ID SEMITI: coloque o código de apresentação do trabalho no canto superior direito. Este código estará disponível no Edital de Modalidades SEMIC/SEMITI. Faça uma busca pelo seu nome para encontrar;</a:t>
            </a:r>
          </a:p>
          <a:p>
            <a:pPr marL="103799" lvl="0"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4. No pôster digital devem ser apresentados as seguintes sessões: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a. Introdução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b. Objetivo(s)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c. Metodologia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d. Resultados e Discussão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e. Considerações finais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f. Referências (apenas as utilizadas no pôster)</a:t>
            </a: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5. Formatação </a:t>
            </a:r>
            <a:r>
              <a:rPr lang="pt-BR" sz="4800" u="sng" dirty="0">
                <a:solidFill>
                  <a:schemeClr val="bg1"/>
                </a:solidFill>
              </a:rPr>
              <a:t>recomendada</a:t>
            </a:r>
            <a:r>
              <a:rPr lang="pt-BR" sz="4800" dirty="0">
                <a:solidFill>
                  <a:schemeClr val="bg1"/>
                </a:solidFill>
              </a:rPr>
              <a:t>: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a. Todos os textos devem estar na fonte Arial e justificado;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b. Os conteúdos devem poder ser lidos na tela até 1 METRO de distância (recomendamos tamanho máximo de fonte 54 e mínimo de 21);</a:t>
            </a:r>
          </a:p>
          <a:p>
            <a:pPr marL="103799" lvl="1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c. Pode incluir figuras, diagramas e tabelas. Mas cuidado para não esquecer o título e legenda.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e. As referências podem ser utilizadas de forma numerada na ordem que aparecem no texto (exemplo estilo Vancouver)</a:t>
            </a: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6. Selecione a logo do financiador da sua bolsa e mova até o final do rodapé e remova o quadro pontilhado do canto inferior esquerdo;</a:t>
            </a: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03799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7. Selecione o ODS que tem aderência à sua pesquisa e coloque na apresentação sobre “Logo do ODS”, depois copie para todos os slides que utilizar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8. O pôster deverá ser salvo em </a:t>
            </a:r>
            <a:r>
              <a:rPr lang="pt-BR" sz="4800" b="1" dirty="0">
                <a:solidFill>
                  <a:schemeClr val="bg1"/>
                </a:solidFill>
              </a:rPr>
              <a:t>JPEG </a:t>
            </a:r>
            <a:r>
              <a:rPr lang="pt-BR" sz="4800" dirty="0">
                <a:solidFill>
                  <a:schemeClr val="bg1"/>
                </a:solidFill>
              </a:rPr>
              <a:t>nas dimensões originais. </a:t>
            </a:r>
            <a:r>
              <a:rPr lang="pt-BR" sz="4800" b="1" dirty="0">
                <a:solidFill>
                  <a:schemeClr val="bg1"/>
                </a:solidFill>
              </a:rPr>
              <a:t>Não deve ser impresso</a:t>
            </a:r>
            <a:r>
              <a:rPr lang="pt-BR" sz="4800" dirty="0">
                <a:solidFill>
                  <a:schemeClr val="bg1"/>
                </a:solidFill>
              </a:rPr>
              <a:t>, pois não haverá local para exposição física.</a:t>
            </a:r>
          </a:p>
          <a:p>
            <a:pPr marL="103799" lvl="0"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4800" dirty="0">
                <a:solidFill>
                  <a:schemeClr val="bg1"/>
                </a:solidFill>
              </a:rPr>
              <a:t>9. A imagem (pôster) deverá ser enviada com antecedência para a equipe ICT. Todos os detalhes e prazos serão informados no Edital de Modalidades.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10. Termine de ler essa caixa de instruções e apague-a antes de salvar a versão final.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12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301FF096-9C8B-F3EA-8725-32D7530D5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43971" y="23783299"/>
            <a:ext cx="4624050" cy="142925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5E44987-F0C5-FDA9-0826-A6040E8F1C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01662" y="23644117"/>
            <a:ext cx="4624050" cy="195908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95E2468-5A66-2904-A8EA-F75DAC5327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47307" y="30831141"/>
            <a:ext cx="2160000" cy="21600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04F801C-25B4-ED32-D764-4125A682A6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71441" y="33526123"/>
            <a:ext cx="2160000" cy="21600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547D8085-3C82-F0EF-4B08-7A99B5819E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53741" y="33538408"/>
            <a:ext cx="2160000" cy="216000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FD6A00A2-40AC-7EE5-71EA-D2AC82B79C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47682" y="33581017"/>
            <a:ext cx="2160000" cy="21600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C6282D16-3483-C1C0-C435-7FFE239863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17848" y="33576508"/>
            <a:ext cx="2160000" cy="2160000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9F10EAB7-0396-A350-4668-E7A19C4DF6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005682" y="33568642"/>
            <a:ext cx="2160000" cy="216000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A5A7282D-C423-B056-5377-D93E50DF18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071315" y="33545171"/>
            <a:ext cx="2160000" cy="2160000"/>
          </a:xfrm>
          <a:prstGeom prst="rect">
            <a:avLst/>
          </a:prstGeom>
          <a:ln w="12700">
            <a:noFill/>
          </a:ln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6C195262-8A8E-262E-7B6E-E6F681E6132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309566" y="30926789"/>
            <a:ext cx="2160000" cy="2160000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41F689FA-DB1A-FDA5-8F2F-DBEC22895B8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355180" y="30967208"/>
            <a:ext cx="2160000" cy="2160000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E9AFE34C-BCCC-DED5-900C-2AFD4E03A9B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515180" y="30909577"/>
            <a:ext cx="2160000" cy="2160000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49770817-048A-62F9-6A98-73A3F11811E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415092" y="30919464"/>
            <a:ext cx="2160000" cy="2160000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827027A8-7C1B-E350-4105-274965A3F3C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327542" y="30926789"/>
            <a:ext cx="2160000" cy="2160000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0320E85B-62DD-7489-ED04-AF0FE778535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186918" y="30926789"/>
            <a:ext cx="2160000" cy="2160000"/>
          </a:xfrm>
          <a:prstGeom prst="rect">
            <a:avLst/>
          </a:prstGeom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1CD7332A-5E06-4495-C7F3-A39D851F31A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3099368" y="30909577"/>
            <a:ext cx="2160000" cy="2160000"/>
          </a:xfrm>
          <a:prstGeom prst="rect">
            <a:avLst/>
          </a:prstGeom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7B9DEA82-636B-25C6-D184-8BBE0F3B67A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932575" y="30909577"/>
            <a:ext cx="2160000" cy="2160000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E1C4E919-9907-89F9-9343-1AA3FAFF6A2B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5493" t="3499" r="11476" b="2499"/>
          <a:stretch>
            <a:fillRect/>
          </a:stretch>
        </p:blipFill>
        <p:spPr>
          <a:xfrm>
            <a:off x="44152001" y="33619117"/>
            <a:ext cx="1842100" cy="2085509"/>
          </a:xfrm>
          <a:prstGeom prst="rect">
            <a:avLst/>
          </a:prstGeom>
          <a:ln w="57150">
            <a:noFill/>
          </a:ln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9B9EF3EF-1F5B-4D35-F1B5-9C3C9314E5A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210248" y="33538408"/>
            <a:ext cx="2160000" cy="2160000"/>
          </a:xfrm>
          <a:prstGeom prst="rect">
            <a:avLst/>
          </a:prstGeom>
        </p:spPr>
      </p:pic>
      <p:sp>
        <p:nvSpPr>
          <p:cNvPr id="46" name="Google Shape;80;p13">
            <a:extLst>
              <a:ext uri="{FF2B5EF4-FFF2-40B4-BE49-F238E27FC236}">
                <a16:creationId xmlns:a16="http://schemas.microsoft.com/office/drawing/2014/main" id="{A6BE47EF-7935-64E0-ED03-5425986C3DB3}"/>
              </a:ext>
            </a:extLst>
          </p:cNvPr>
          <p:cNvSpPr txBox="1"/>
          <p:nvPr/>
        </p:nvSpPr>
        <p:spPr>
          <a:xfrm>
            <a:off x="7365954" y="49326641"/>
            <a:ext cx="5337438" cy="101563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lt1"/>
                </a:solidFill>
              </a:rPr>
              <a:t>Logo do ODS</a:t>
            </a:r>
            <a:endParaRPr sz="5400" b="1" dirty="0">
              <a:solidFill>
                <a:schemeClr val="lt1"/>
              </a:solidFill>
            </a:endParaRPr>
          </a:p>
        </p:txBody>
      </p:sp>
      <p:sp>
        <p:nvSpPr>
          <p:cNvPr id="7" name="Google Shape;79;p13">
            <a:extLst>
              <a:ext uri="{FF2B5EF4-FFF2-40B4-BE49-F238E27FC236}">
                <a16:creationId xmlns:a16="http://schemas.microsoft.com/office/drawing/2014/main" id="{88C2ABD2-28FA-4FB9-57AA-582CF686DC5C}"/>
              </a:ext>
            </a:extLst>
          </p:cNvPr>
          <p:cNvSpPr txBox="1"/>
          <p:nvPr/>
        </p:nvSpPr>
        <p:spPr>
          <a:xfrm>
            <a:off x="15488331" y="30272793"/>
            <a:ext cx="1180222" cy="256899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r>
              <a:rPr lang="pt-BR" sz="812">
                <a:solidFill>
                  <a:schemeClr val="lt1"/>
                </a:solidFill>
              </a:rPr>
              <a:t>Logo do programa</a:t>
            </a:r>
            <a:endParaRPr sz="812">
              <a:solidFill>
                <a:schemeClr val="lt1"/>
              </a:solidFill>
            </a:endParaRPr>
          </a:p>
        </p:txBody>
      </p:sp>
      <p:sp>
        <p:nvSpPr>
          <p:cNvPr id="12" name="Google Shape;80;p13">
            <a:extLst>
              <a:ext uri="{FF2B5EF4-FFF2-40B4-BE49-F238E27FC236}">
                <a16:creationId xmlns:a16="http://schemas.microsoft.com/office/drawing/2014/main" id="{EAA23155-2FE9-482A-8974-29A060E7D635}"/>
              </a:ext>
            </a:extLst>
          </p:cNvPr>
          <p:cNvSpPr txBox="1"/>
          <p:nvPr/>
        </p:nvSpPr>
        <p:spPr>
          <a:xfrm>
            <a:off x="14001655" y="30272793"/>
            <a:ext cx="1180222" cy="256899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r>
              <a:rPr lang="pt-BR" sz="812" dirty="0">
                <a:solidFill>
                  <a:schemeClr val="lt1"/>
                </a:solidFill>
              </a:rPr>
              <a:t>Logo da bolsa</a:t>
            </a:r>
            <a:endParaRPr sz="812" dirty="0">
              <a:solidFill>
                <a:schemeClr val="lt1"/>
              </a:solidFill>
            </a:endParaRPr>
          </a:p>
        </p:txBody>
      </p:sp>
      <p:sp>
        <p:nvSpPr>
          <p:cNvPr id="15" name="Google Shape;54;p13">
            <a:extLst>
              <a:ext uri="{FF2B5EF4-FFF2-40B4-BE49-F238E27FC236}">
                <a16:creationId xmlns:a16="http://schemas.microsoft.com/office/drawing/2014/main" id="{6A203571-76E5-C819-3C4C-663CFCA109F2}"/>
              </a:ext>
            </a:extLst>
          </p:cNvPr>
          <p:cNvSpPr txBox="1"/>
          <p:nvPr/>
        </p:nvSpPr>
        <p:spPr>
          <a:xfrm>
            <a:off x="1150827" y="5231835"/>
            <a:ext cx="26533696" cy="2088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 algn="ctr"/>
            <a:r>
              <a:rPr lang="pt-BR" sz="6000" b="1" dirty="0">
                <a:solidFill>
                  <a:srgbClr val="004B53"/>
                </a:solidFill>
                <a:latin typeface="+mj-lt"/>
                <a:ea typeface="Montserrat SemiBold"/>
                <a:cs typeface="Montserrat SemiBold"/>
                <a:sym typeface="Montserrat SemiBold"/>
              </a:rPr>
              <a:t>TÍTULO DO PROJETO EM LETRAS MAIÚSCULAS: SUBTÍTULO DEPOIS DOS DOIS PONTOS SE HOUVER</a:t>
            </a:r>
            <a:endParaRPr sz="6000" b="1" dirty="0">
              <a:solidFill>
                <a:srgbClr val="004B53"/>
              </a:solidFill>
              <a:latin typeface="+mj-lt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0" name="Google Shape;55;p13">
            <a:extLst>
              <a:ext uri="{FF2B5EF4-FFF2-40B4-BE49-F238E27FC236}">
                <a16:creationId xmlns:a16="http://schemas.microsoft.com/office/drawing/2014/main" id="{B49DBE69-3A86-4AB2-6D4C-2117468EA1E7}"/>
              </a:ext>
            </a:extLst>
          </p:cNvPr>
          <p:cNvSpPr txBox="1"/>
          <p:nvPr/>
        </p:nvSpPr>
        <p:spPr>
          <a:xfrm>
            <a:off x="3071424" y="7596248"/>
            <a:ext cx="23907749" cy="1479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pPr algn="r"/>
            <a:r>
              <a:rPr lang="pt-BR" sz="4400" dirty="0">
                <a:latin typeface="+mj-lt"/>
                <a:ea typeface="Montserrat"/>
                <a:cs typeface="Montserrat"/>
                <a:sym typeface="Montserrat"/>
              </a:rPr>
              <a:t>SOBRENOME ESTUDANTE, Nome estudante ¹; </a:t>
            </a:r>
            <a:r>
              <a:rPr lang="pt-BR" sz="4400" dirty="0">
                <a:ea typeface="Montserrat"/>
                <a:cs typeface="Montserrat"/>
                <a:sym typeface="Montserrat"/>
              </a:rPr>
              <a:t>SOBRENOME COLABORADOR, Nome colaborador ³; </a:t>
            </a:r>
            <a:r>
              <a:rPr lang="pt-BR" sz="4400" dirty="0">
                <a:latin typeface="+mj-lt"/>
                <a:ea typeface="Montserrat"/>
                <a:cs typeface="Montserrat"/>
                <a:sym typeface="Montserrat"/>
              </a:rPr>
              <a:t>SOBRENOME ORIENTADOR, Nome orientador ²</a:t>
            </a:r>
            <a:endParaRPr sz="4400" dirty="0"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23" name="Google Shape;56;p13">
            <a:extLst>
              <a:ext uri="{FF2B5EF4-FFF2-40B4-BE49-F238E27FC236}">
                <a16:creationId xmlns:a16="http://schemas.microsoft.com/office/drawing/2014/main" id="{500B4816-1843-4BA6-033A-883389D65A16}"/>
              </a:ext>
            </a:extLst>
          </p:cNvPr>
          <p:cNvSpPr txBox="1"/>
          <p:nvPr/>
        </p:nvSpPr>
        <p:spPr>
          <a:xfrm>
            <a:off x="2227980" y="11641281"/>
            <a:ext cx="11894383" cy="3588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1. Introdução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</a:p>
          <a:p>
            <a:pPr algn="just">
              <a:buClr>
                <a:schemeClr val="dk1"/>
              </a:buClr>
              <a:buSzPts val="1100"/>
            </a:pP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2. Objetivo(s)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</a:p>
          <a:p>
            <a:pPr algn="just">
              <a:buClr>
                <a:schemeClr val="dk1"/>
              </a:buClr>
              <a:buSzPts val="1100"/>
            </a:pP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3. Metodologia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</a:p>
          <a:p>
            <a:pPr algn="just">
              <a:buClr>
                <a:schemeClr val="dk1"/>
              </a:buClr>
              <a:buSzPts val="1100"/>
            </a:pPr>
            <a:endParaRPr lang="pt-BR"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endParaRPr lang="pt-BR" sz="5000" dirty="0">
              <a:latin typeface="+mj-lt"/>
              <a:ea typeface="Montserrat"/>
              <a:cs typeface="Montserrat"/>
              <a:sym typeface="Montserrat"/>
            </a:endParaRPr>
          </a:p>
          <a:p>
            <a:r>
              <a:rPr lang="pt-BR" sz="5000" b="1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4. Discussão e Resultado(s)</a:t>
            </a: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	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</a:p>
          <a:p>
            <a:pPr>
              <a:buClr>
                <a:schemeClr val="dk1"/>
              </a:buClr>
              <a:buSzPts val="1100"/>
            </a:pPr>
            <a:endParaRPr lang="pt-BR" sz="5000" dirty="0"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30" name="Google Shape;59;p13">
            <a:extLst>
              <a:ext uri="{FF2B5EF4-FFF2-40B4-BE49-F238E27FC236}">
                <a16:creationId xmlns:a16="http://schemas.microsoft.com/office/drawing/2014/main" id="{AF545BAD-1A1A-DFF3-A875-1E41FD846F2D}"/>
              </a:ext>
            </a:extLst>
          </p:cNvPr>
          <p:cNvSpPr txBox="1"/>
          <p:nvPr/>
        </p:nvSpPr>
        <p:spPr>
          <a:xfrm>
            <a:off x="17977321" y="11641281"/>
            <a:ext cx="7057539" cy="1310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pt-BR" sz="4200" b="1" dirty="0">
                <a:latin typeface="+mj-lt"/>
                <a:ea typeface="Montserrat"/>
                <a:cs typeface="Montserrat"/>
                <a:sym typeface="Montserrat"/>
              </a:rPr>
              <a:t>Figura 02 </a:t>
            </a:r>
            <a:r>
              <a:rPr lang="pt-BR" sz="4200" dirty="0">
                <a:latin typeface="+mj-lt"/>
                <a:ea typeface="Montserrat"/>
                <a:cs typeface="Montserrat"/>
                <a:sym typeface="Montserrat"/>
              </a:rPr>
              <a:t>– Exemplo de foto pertinente do resultados</a:t>
            </a:r>
            <a:endParaRPr sz="4200" dirty="0">
              <a:latin typeface="+mj-lt"/>
              <a:ea typeface="Montserrat"/>
              <a:cs typeface="Montserrat"/>
              <a:sym typeface="Montserrat"/>
            </a:endParaRPr>
          </a:p>
          <a:p>
            <a:endParaRPr sz="745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" name="Google Shape;60;p13">
            <a:extLst>
              <a:ext uri="{FF2B5EF4-FFF2-40B4-BE49-F238E27FC236}">
                <a16:creationId xmlns:a16="http://schemas.microsoft.com/office/drawing/2014/main" id="{B0129AF5-0C32-1344-440E-08AAC464BBFE}"/>
              </a:ext>
            </a:extLst>
          </p:cNvPr>
          <p:cNvSpPr/>
          <p:nvPr/>
        </p:nvSpPr>
        <p:spPr>
          <a:xfrm>
            <a:off x="16462220" y="13162638"/>
            <a:ext cx="10196846" cy="6102159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1905" tIns="61905" rIns="61905" bIns="61905" anchor="ctr" anchorCtr="0">
            <a:noAutofit/>
          </a:bodyPr>
          <a:lstStyle/>
          <a:p>
            <a:endParaRPr sz="947"/>
          </a:p>
        </p:txBody>
      </p:sp>
      <p:sp>
        <p:nvSpPr>
          <p:cNvPr id="38" name="Google Shape;61;p13">
            <a:extLst>
              <a:ext uri="{FF2B5EF4-FFF2-40B4-BE49-F238E27FC236}">
                <a16:creationId xmlns:a16="http://schemas.microsoft.com/office/drawing/2014/main" id="{315F4A43-4D35-A0B5-5F51-D9E6048CE3F0}"/>
              </a:ext>
            </a:extLst>
          </p:cNvPr>
          <p:cNvSpPr txBox="1"/>
          <p:nvPr/>
        </p:nvSpPr>
        <p:spPr>
          <a:xfrm>
            <a:off x="18790102" y="15843431"/>
            <a:ext cx="5912886" cy="740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pPr algn="ctr"/>
            <a:r>
              <a:rPr lang="pt-BR" sz="4000">
                <a:latin typeface="Montserrat"/>
                <a:ea typeface="Montserrat"/>
                <a:cs typeface="Montserrat"/>
                <a:sym typeface="Montserrat"/>
              </a:rPr>
              <a:t>Foto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" name="Google Shape;62;p13">
            <a:extLst>
              <a:ext uri="{FF2B5EF4-FFF2-40B4-BE49-F238E27FC236}">
                <a16:creationId xmlns:a16="http://schemas.microsoft.com/office/drawing/2014/main" id="{05F9CBA5-0BAB-489A-D076-D182AE87CE63}"/>
              </a:ext>
            </a:extLst>
          </p:cNvPr>
          <p:cNvSpPr txBox="1"/>
          <p:nvPr/>
        </p:nvSpPr>
        <p:spPr>
          <a:xfrm>
            <a:off x="16462219" y="19388598"/>
            <a:ext cx="10248545" cy="137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pt-BR" sz="3200" dirty="0">
                <a:latin typeface="+mj-lt"/>
                <a:ea typeface="Montserrat"/>
                <a:cs typeface="Montserrat"/>
                <a:sym typeface="Montserrat"/>
              </a:rPr>
              <a:t>Legenda: explicações necessárias e siglas</a:t>
            </a:r>
            <a:endParaRPr sz="32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3200" dirty="0">
                <a:latin typeface="+mj-lt"/>
                <a:ea typeface="Montserrat"/>
                <a:cs typeface="Montserrat"/>
                <a:sym typeface="Montserrat"/>
              </a:rPr>
              <a:t>Fonte: o autor, 2025</a:t>
            </a:r>
            <a:endParaRPr sz="3200" dirty="0">
              <a:latin typeface="+mj-lt"/>
              <a:ea typeface="Montserrat"/>
              <a:cs typeface="Montserrat"/>
              <a:sym typeface="Montserrat"/>
            </a:endParaRPr>
          </a:p>
          <a:p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" name="Google Shape;63;p13">
            <a:extLst>
              <a:ext uri="{FF2B5EF4-FFF2-40B4-BE49-F238E27FC236}">
                <a16:creationId xmlns:a16="http://schemas.microsoft.com/office/drawing/2014/main" id="{8C37D3F4-CD76-CAB0-58A7-9C006ADE99EE}"/>
              </a:ext>
            </a:extLst>
          </p:cNvPr>
          <p:cNvSpPr txBox="1"/>
          <p:nvPr/>
        </p:nvSpPr>
        <p:spPr>
          <a:xfrm>
            <a:off x="16558029" y="21419759"/>
            <a:ext cx="9746362" cy="1705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 algn="ctr"/>
            <a:r>
              <a:rPr lang="pt-BR" sz="4200" b="1" dirty="0">
                <a:latin typeface="+mj-lt"/>
                <a:ea typeface="Montserrat"/>
                <a:cs typeface="Montserrat"/>
                <a:sym typeface="Montserrat"/>
              </a:rPr>
              <a:t>Tabela 01 –</a:t>
            </a:r>
            <a:r>
              <a:rPr lang="pt-BR" sz="4200" dirty="0">
                <a:latin typeface="+mj-lt"/>
                <a:ea typeface="Montserrat"/>
                <a:cs typeface="Montserrat"/>
                <a:sym typeface="Montserrat"/>
              </a:rPr>
              <a:t> Exemplo de  tabela de resultados</a:t>
            </a:r>
            <a:endParaRPr sz="4200" dirty="0">
              <a:latin typeface="+mj-l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51" name="Google Shape;64;p13">
            <a:extLst>
              <a:ext uri="{FF2B5EF4-FFF2-40B4-BE49-F238E27FC236}">
                <a16:creationId xmlns:a16="http://schemas.microsoft.com/office/drawing/2014/main" id="{D5D642C9-285C-1348-70C0-82F093D007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9849359"/>
              </p:ext>
            </p:extLst>
          </p:nvPr>
        </p:nvGraphicFramePr>
        <p:xfrm>
          <a:off x="16462220" y="23054182"/>
          <a:ext cx="10196848" cy="6685464"/>
        </p:xfrm>
        <a:graphic>
          <a:graphicData uri="http://schemas.openxmlformats.org/drawingml/2006/table">
            <a:tbl>
              <a:tblPr>
                <a:noFill/>
                <a:tableStyleId>{ED3A5FC5-6A38-43EC-817F-C6DDD753E52A}</a:tableStyleId>
              </a:tblPr>
              <a:tblGrid>
                <a:gridCol w="2549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9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9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9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6" name="Google Shape;65;p13">
            <a:extLst>
              <a:ext uri="{FF2B5EF4-FFF2-40B4-BE49-F238E27FC236}">
                <a16:creationId xmlns:a16="http://schemas.microsoft.com/office/drawing/2014/main" id="{978B9BEB-3C7B-C869-B0DF-3219B684C9E2}"/>
              </a:ext>
            </a:extLst>
          </p:cNvPr>
          <p:cNvSpPr txBox="1"/>
          <p:nvPr/>
        </p:nvSpPr>
        <p:spPr>
          <a:xfrm>
            <a:off x="16462219" y="30027112"/>
            <a:ext cx="10248545" cy="137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r>
              <a:rPr lang="pt-BR" sz="3200" dirty="0">
                <a:latin typeface="+mj-lt"/>
                <a:ea typeface="Montserrat"/>
                <a:cs typeface="Montserrat"/>
                <a:sym typeface="Montserrat"/>
              </a:rPr>
              <a:t>Legenda: explicações necessárias e siglas</a:t>
            </a:r>
            <a:endParaRPr sz="3200" dirty="0">
              <a:latin typeface="+mj-lt"/>
              <a:ea typeface="Montserrat"/>
              <a:cs typeface="Montserrat"/>
              <a:sym typeface="Montserrat"/>
            </a:endParaRPr>
          </a:p>
          <a:p>
            <a:r>
              <a:rPr lang="pt-BR" sz="3200" dirty="0">
                <a:latin typeface="+mj-lt"/>
                <a:ea typeface="Montserrat"/>
                <a:cs typeface="Montserrat"/>
                <a:sym typeface="Montserrat"/>
              </a:rPr>
              <a:t>Fonte: o autor, 2025</a:t>
            </a:r>
            <a:endParaRPr sz="3200" dirty="0">
              <a:latin typeface="+mj-lt"/>
              <a:ea typeface="Montserrat"/>
              <a:cs typeface="Montserrat"/>
              <a:sym typeface="Montserrat"/>
            </a:endParaRPr>
          </a:p>
          <a:p>
            <a:endParaRPr sz="61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" name="Google Shape;67;p13">
            <a:extLst>
              <a:ext uri="{FF2B5EF4-FFF2-40B4-BE49-F238E27FC236}">
                <a16:creationId xmlns:a16="http://schemas.microsoft.com/office/drawing/2014/main" id="{C46FFB85-2D41-D70B-11C8-BE1020F93883}"/>
              </a:ext>
            </a:extLst>
          </p:cNvPr>
          <p:cNvSpPr txBox="1"/>
          <p:nvPr/>
        </p:nvSpPr>
        <p:spPr>
          <a:xfrm>
            <a:off x="15860136" y="31841202"/>
            <a:ext cx="11119037" cy="12099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5. Considerações finais 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</a:t>
            </a:r>
          </a:p>
          <a:p>
            <a:pPr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endParaRPr lang="pt-BR"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6. Referências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 </a:t>
            </a:r>
            <a:endParaRPr lang="pt-BR" sz="745" dirty="0">
              <a:latin typeface="Montserrat"/>
              <a:ea typeface="Montserrat"/>
              <a:cs typeface="Montserrat"/>
              <a:sym typeface="Montserrat"/>
            </a:endParaRPr>
          </a:p>
          <a:p>
            <a:endParaRPr sz="745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3718AC5F-3E16-D7BF-6EAC-0EF371FF4A39}"/>
              </a:ext>
            </a:extLst>
          </p:cNvPr>
          <p:cNvSpPr txBox="1"/>
          <p:nvPr/>
        </p:nvSpPr>
        <p:spPr>
          <a:xfrm>
            <a:off x="2227980" y="48786499"/>
            <a:ext cx="644800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pt-BR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+mj-lt"/>
              </a:rPr>
              <a:t>Legendas:</a:t>
            </a:r>
          </a:p>
          <a:p>
            <a:pPr algn="l">
              <a:buNone/>
            </a:pPr>
            <a:r>
              <a:rPr lang="pt-BR" sz="28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1. Estudante</a:t>
            </a:r>
            <a:endParaRPr lang="pt-BR" sz="2800" b="0" i="0" dirty="0">
              <a:solidFill>
                <a:schemeClr val="bg1">
                  <a:lumMod val="95000"/>
                </a:schemeClr>
              </a:solidFill>
              <a:effectLst/>
              <a:latin typeface="+mj-lt"/>
            </a:endParaRPr>
          </a:p>
          <a:p>
            <a:pPr algn="l" fontAlgn="base"/>
            <a:r>
              <a:rPr lang="pt-BR" sz="28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2. </a:t>
            </a:r>
            <a:r>
              <a:rPr lang="pt-BR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+mj-lt"/>
              </a:rPr>
              <a:t>Orientador</a:t>
            </a:r>
            <a:endParaRPr lang="pt-BR" sz="28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pPr algn="l" fontAlgn="base"/>
            <a:r>
              <a:rPr lang="pt-BR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+mj-lt"/>
              </a:rPr>
              <a:t>3. Colaborador</a:t>
            </a:r>
          </a:p>
        </p:txBody>
      </p:sp>
      <p:sp>
        <p:nvSpPr>
          <p:cNvPr id="10" name="Google Shape;54;p13">
            <a:extLst>
              <a:ext uri="{FF2B5EF4-FFF2-40B4-BE49-F238E27FC236}">
                <a16:creationId xmlns:a16="http://schemas.microsoft.com/office/drawing/2014/main" id="{14B8EB94-E338-0E61-B674-026E48E171F7}"/>
              </a:ext>
            </a:extLst>
          </p:cNvPr>
          <p:cNvSpPr txBox="1"/>
          <p:nvPr/>
        </p:nvSpPr>
        <p:spPr>
          <a:xfrm>
            <a:off x="45927" y="89127"/>
            <a:ext cx="1856177" cy="566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 algn="ctr"/>
            <a:r>
              <a:rPr lang="pt-BR" sz="2400" b="1" dirty="0">
                <a:solidFill>
                  <a:schemeClr val="tx2">
                    <a:lumMod val="25000"/>
                  </a:schemeClr>
                </a:solidFill>
                <a:latin typeface="+mj-lt"/>
                <a:ea typeface="Montserrat SemiBold"/>
                <a:cs typeface="Montserrat SemiBold"/>
                <a:sym typeface="Montserrat SemiBold"/>
              </a:rPr>
              <a:t>ID SEMITI</a:t>
            </a:r>
            <a:endParaRPr sz="2400" b="1" dirty="0">
              <a:solidFill>
                <a:schemeClr val="tx2">
                  <a:lumMod val="25000"/>
                </a:schemeClr>
              </a:solidFill>
              <a:latin typeface="+mj-lt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1" name="Google Shape;57;p13">
            <a:extLst>
              <a:ext uri="{FF2B5EF4-FFF2-40B4-BE49-F238E27FC236}">
                <a16:creationId xmlns:a16="http://schemas.microsoft.com/office/drawing/2014/main" id="{A74BE5B7-E177-6A21-2878-B3422C9B5E51}"/>
              </a:ext>
            </a:extLst>
          </p:cNvPr>
          <p:cNvSpPr txBox="1"/>
          <p:nvPr/>
        </p:nvSpPr>
        <p:spPr>
          <a:xfrm>
            <a:off x="2227980" y="8897319"/>
            <a:ext cx="24431086" cy="2156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r>
              <a:rPr lang="pt-BR" sz="4400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Colégio do(a) estudante:</a:t>
            </a:r>
          </a:p>
          <a:p>
            <a:r>
              <a:rPr lang="pt-BR" sz="4400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Nome do supervisor(a):</a:t>
            </a:r>
          </a:p>
          <a:p>
            <a:r>
              <a:rPr lang="pt-BR" sz="4400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Curso do(a) Orientador(a): </a:t>
            </a:r>
            <a:r>
              <a:rPr lang="pt-BR" sz="44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Curso de graduação – Nome do Câmpus</a:t>
            </a:r>
            <a:endParaRPr sz="4400" dirty="0">
              <a:solidFill>
                <a:schemeClr val="dk1"/>
              </a:solidFill>
              <a:latin typeface="+mj-l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26714104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BBB8003ADF89439BE347B4CBF22177" ma:contentTypeVersion="23" ma:contentTypeDescription="Create a new document." ma:contentTypeScope="" ma:versionID="e3fcafc6d3d67b518dfba822d3fd1987">
  <xsd:schema xmlns:xsd="http://www.w3.org/2001/XMLSchema" xmlns:xs="http://www.w3.org/2001/XMLSchema" xmlns:p="http://schemas.microsoft.com/office/2006/metadata/properties" xmlns:ns2="066c3076-c091-4ba1-8a05-b3dbc246ae92" xmlns:ns3="3c0815a9-10f7-4785-b56e-c8c7dde0a5e8" targetNamespace="http://schemas.microsoft.com/office/2006/metadata/properties" ma:root="true" ma:fieldsID="bb9b8b1f2b4ce9d1662627d7140d9f11" ns2:_="" ns3:_="">
    <xsd:import namespace="066c3076-c091-4ba1-8a05-b3dbc246ae92"/>
    <xsd:import namespace="3c0815a9-10f7-4785-b56e-c8c7dde0a5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_Flow_SignoffStatu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NOME_ORIENTADOR" minOccurs="0"/>
                <xsd:element ref="ns2:NOME_ESTUDAN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6c3076-c091-4ba1-8a05-b3dbc246ae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3c1f837b-9003-4ae4-92fc-ab83554533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NOME_ORIENTADOR" ma:index="28" nillable="true" ma:displayName="NOME_ORIENTADOR" ma:format="Dropdown" ma:internalName="NOME_ORIENTADOR">
      <xsd:simpleType>
        <xsd:restriction base="dms:Text">
          <xsd:maxLength value="255"/>
        </xsd:restriction>
      </xsd:simpleType>
    </xsd:element>
    <xsd:element name="NOME_ESTUDANTE" ma:index="29" nillable="true" ma:displayName="NOME_ESTUDANTE" ma:format="Dropdown" ma:internalName="NOME_ESTUDANT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0815a9-10f7-4785-b56e-c8c7dde0a5e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56c0ddbb-13ad-4c7f-b636-bcb5385a1795}" ma:internalName="TaxCatchAll" ma:showField="CatchAllData" ma:web="3c0815a9-10f7-4785-b56e-c8c7dde0a5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0815a9-10f7-4785-b56e-c8c7dde0a5e8" xsi:nil="true"/>
    <lcf76f155ced4ddcb4097134ff3c332f xmlns="066c3076-c091-4ba1-8a05-b3dbc246ae92">
      <Terms xmlns="http://schemas.microsoft.com/office/infopath/2007/PartnerControls"/>
    </lcf76f155ced4ddcb4097134ff3c332f>
    <_Flow_SignoffStatus xmlns="066c3076-c091-4ba1-8a05-b3dbc246ae92" xsi:nil="true"/>
    <NOME_ESTUDANTE xmlns="066c3076-c091-4ba1-8a05-b3dbc246ae92" xsi:nil="true"/>
    <NOME_ORIENTADOR xmlns="066c3076-c091-4ba1-8a05-b3dbc246ae92" xsi:nil="true"/>
  </documentManagement>
</p:properties>
</file>

<file path=customXml/itemProps1.xml><?xml version="1.0" encoding="utf-8"?>
<ds:datastoreItem xmlns:ds="http://schemas.openxmlformats.org/officeDocument/2006/customXml" ds:itemID="{05C3BC25-8249-4166-BBAD-F7A01EFB696B}"/>
</file>

<file path=customXml/itemProps2.xml><?xml version="1.0" encoding="utf-8"?>
<ds:datastoreItem xmlns:ds="http://schemas.openxmlformats.org/officeDocument/2006/customXml" ds:itemID="{42B358D7-4BC6-4227-8F87-B23A941B62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2DA0FF-74DE-4FBA-BFC7-A3CAE13FA5C7}">
  <ds:schemaRefs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dcmitype/"/>
    <ds:schemaRef ds:uri="3c0815a9-10f7-4785-b56e-c8c7dde0a5e8"/>
    <ds:schemaRef ds:uri="066c3076-c091-4ba1-8a05-b3dbc246ae92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8a1ef6c3-8324-4103-bf4a-1328c5dc3653}" enabled="0" method="" siteId="{8a1ef6c3-8324-4103-bf4a-1328c5dc365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809</Words>
  <Application>Microsoft Office PowerPoint</Application>
  <PresentationFormat>Personalizar</PresentationFormat>
  <Paragraphs>90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Montserrat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JULIANNA ALVES RABELO</dc:creator>
  <cp:lastModifiedBy>JULIANNA ALVES RABELO</cp:lastModifiedBy>
  <cp:revision>13</cp:revision>
  <dcterms:modified xsi:type="dcterms:W3CDTF">2026-09-16T12:39:44Z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0x010100B5BBB8003ADF89439BE347B4CBF22177</vt:lpwstr>
  </property>
  <property fmtid="{D5CDD505-2E9C-101B-9397-08002B2CF9AE}" pid="3" name="MediaServiceImageTags">
    <vt:lpwstr/>
  </property>
</Properties>
</file>