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7" r:id="rId6"/>
    <p:sldId id="259" r:id="rId7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6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83F1E0-B3A9-4C25-9319-0F755FEB89C2}" v="19" dt="2026-09-03T20:44:26.8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86"/>
    <p:restoredTop sz="94673"/>
  </p:normalViewPr>
  <p:slideViewPr>
    <p:cSldViewPr snapToGrid="0">
      <p:cViewPr varScale="1">
        <p:scale>
          <a:sx n="53" d="100"/>
          <a:sy n="53" d="100"/>
        </p:scale>
        <p:origin x="5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el Brizola Roco" userId="b84fb792-0fdd-45f4-b61b-3cc1481d91e9" providerId="ADAL" clId="{CF6DFA76-F3A8-4612-ADB3-E9623B438A35}"/>
    <pc:docChg chg="undo custSel delSld modSld">
      <pc:chgData name="Leonel Brizola Roco" userId="b84fb792-0fdd-45f4-b61b-3cc1481d91e9" providerId="ADAL" clId="{CF6DFA76-F3A8-4612-ADB3-E9623B438A35}" dt="2026-09-03T21:23:23.277" v="550" actId="22"/>
      <pc:docMkLst>
        <pc:docMk/>
      </pc:docMkLst>
      <pc:sldChg chg="addSp delSp modSp mod setBg">
        <pc:chgData name="Leonel Brizola Roco" userId="b84fb792-0fdd-45f4-b61b-3cc1481d91e9" providerId="ADAL" clId="{CF6DFA76-F3A8-4612-ADB3-E9623B438A35}" dt="2026-09-03T21:23:18.792" v="548" actId="113"/>
        <pc:sldMkLst>
          <pc:docMk/>
          <pc:sldMk cId="774151615" sldId="257"/>
        </pc:sldMkLst>
        <pc:spChg chg="del mod">
          <ac:chgData name="Leonel Brizola Roco" userId="b84fb792-0fdd-45f4-b61b-3cc1481d91e9" providerId="ADAL" clId="{CF6DFA76-F3A8-4612-ADB3-E9623B438A35}" dt="2026-09-03T20:46:04.862" v="482" actId="478"/>
          <ac:spMkLst>
            <pc:docMk/>
            <pc:sldMk cId="774151615" sldId="257"/>
            <ac:spMk id="2" creationId="{9F0C25A3-E66A-179B-7A43-BE4721F59147}"/>
          </ac:spMkLst>
        </pc:spChg>
        <pc:spChg chg="del mod">
          <ac:chgData name="Leonel Brizola Roco" userId="b84fb792-0fdd-45f4-b61b-3cc1481d91e9" providerId="ADAL" clId="{CF6DFA76-F3A8-4612-ADB3-E9623B438A35}" dt="2026-09-03T21:00:59.924" v="486" actId="478"/>
          <ac:spMkLst>
            <pc:docMk/>
            <pc:sldMk cId="774151615" sldId="257"/>
            <ac:spMk id="3" creationId="{6FF65209-30F5-5896-7FC6-E8A36F3F19F7}"/>
          </ac:spMkLst>
        </pc:spChg>
        <pc:spChg chg="del">
          <ac:chgData name="Leonel Brizola Roco" userId="b84fb792-0fdd-45f4-b61b-3cc1481d91e9" providerId="ADAL" clId="{CF6DFA76-F3A8-4612-ADB3-E9623B438A35}" dt="2026-09-03T21:01:01.333" v="487" actId="478"/>
          <ac:spMkLst>
            <pc:docMk/>
            <pc:sldMk cId="774151615" sldId="257"/>
            <ac:spMk id="4" creationId="{92D2858B-1701-3202-87BB-AE421485758F}"/>
          </ac:spMkLst>
        </pc:spChg>
        <pc:spChg chg="add mod">
          <ac:chgData name="Leonel Brizola Roco" userId="b84fb792-0fdd-45f4-b61b-3cc1481d91e9" providerId="ADAL" clId="{CF6DFA76-F3A8-4612-ADB3-E9623B438A35}" dt="2026-09-03T21:03:10.771" v="533"/>
          <ac:spMkLst>
            <pc:docMk/>
            <pc:sldMk cId="774151615" sldId="257"/>
            <ac:spMk id="5" creationId="{3D69B542-24C7-08BE-5DB1-ABF454E0EE16}"/>
          </ac:spMkLst>
        </pc:spChg>
        <pc:spChg chg="del mod">
          <ac:chgData name="Leonel Brizola Roco" userId="b84fb792-0fdd-45f4-b61b-3cc1481d91e9" providerId="ADAL" clId="{CF6DFA76-F3A8-4612-ADB3-E9623B438A35}" dt="2026-09-03T20:45:41.880" v="466" actId="478"/>
          <ac:spMkLst>
            <pc:docMk/>
            <pc:sldMk cId="774151615" sldId="257"/>
            <ac:spMk id="8" creationId="{F6602CF5-7D94-0ADA-F5DC-1F7EABDF6170}"/>
          </ac:spMkLst>
        </pc:spChg>
        <pc:spChg chg="add">
          <ac:chgData name="Leonel Brizola Roco" userId="b84fb792-0fdd-45f4-b61b-3cc1481d91e9" providerId="ADAL" clId="{CF6DFA76-F3A8-4612-ADB3-E9623B438A35}" dt="2026-09-03T21:01:07.569" v="488" actId="22"/>
          <ac:spMkLst>
            <pc:docMk/>
            <pc:sldMk cId="774151615" sldId="257"/>
            <ac:spMk id="9" creationId="{B5DAA7FA-8CC8-480C-FDBD-48689F24EEB0}"/>
          </ac:spMkLst>
        </pc:spChg>
        <pc:spChg chg="del mod topLvl">
          <ac:chgData name="Leonel Brizola Roco" userId="b84fb792-0fdd-45f4-b61b-3cc1481d91e9" providerId="ADAL" clId="{CF6DFA76-F3A8-4612-ADB3-E9623B438A35}" dt="2026-09-03T20:46:01.321" v="481" actId="478"/>
          <ac:spMkLst>
            <pc:docMk/>
            <pc:sldMk cId="774151615" sldId="257"/>
            <ac:spMk id="9" creationId="{FDC1908D-E465-9A73-F849-0816B45C59FE}"/>
          </ac:spMkLst>
        </pc:spChg>
        <pc:spChg chg="mod">
          <ac:chgData name="Leonel Brizola Roco" userId="b84fb792-0fdd-45f4-b61b-3cc1481d91e9" providerId="ADAL" clId="{CF6DFA76-F3A8-4612-ADB3-E9623B438A35}" dt="2026-09-03T21:03:49.859" v="539" actId="115"/>
          <ac:spMkLst>
            <pc:docMk/>
            <pc:sldMk cId="774151615" sldId="257"/>
            <ac:spMk id="13" creationId="{2A5607DA-0792-3659-E892-04F40A10BCE1}"/>
          </ac:spMkLst>
        </pc:spChg>
        <pc:spChg chg="add mod">
          <ac:chgData name="Leonel Brizola Roco" userId="b84fb792-0fdd-45f4-b61b-3cc1481d91e9" providerId="ADAL" clId="{CF6DFA76-F3A8-4612-ADB3-E9623B438A35}" dt="2026-09-03T21:23:18.792" v="548" actId="113"/>
          <ac:spMkLst>
            <pc:docMk/>
            <pc:sldMk cId="774151615" sldId="257"/>
            <ac:spMk id="18" creationId="{69ED8BD4-2158-E691-58A4-0EC0213ADBA2}"/>
          </ac:spMkLst>
        </pc:spChg>
        <pc:grpChg chg="add del mod">
          <ac:chgData name="Leonel Brizola Roco" userId="b84fb792-0fdd-45f4-b61b-3cc1481d91e9" providerId="ADAL" clId="{CF6DFA76-F3A8-4612-ADB3-E9623B438A35}" dt="2026-09-03T20:38:10.519" v="108" actId="165"/>
          <ac:grpSpMkLst>
            <pc:docMk/>
            <pc:sldMk cId="774151615" sldId="257"/>
            <ac:grpSpMk id="26" creationId="{ECB3260B-5760-12FD-CD2E-327E6472347B}"/>
          </ac:grpSpMkLst>
        </pc:grpChg>
        <pc:picChg chg="mod topLvl">
          <ac:chgData name="Leonel Brizola Roco" userId="b84fb792-0fdd-45f4-b61b-3cc1481d91e9" providerId="ADAL" clId="{CF6DFA76-F3A8-4612-ADB3-E9623B438A35}" dt="2026-09-03T20:45:02.369" v="415" actId="1076"/>
          <ac:picMkLst>
            <pc:docMk/>
            <pc:sldMk cId="774151615" sldId="257"/>
            <ac:picMk id="10" creationId="{994F54ED-C8C4-6EDC-92D7-A7D21B8E1D01}"/>
          </ac:picMkLst>
        </pc:picChg>
        <pc:picChg chg="mod topLvl">
          <ac:chgData name="Leonel Brizola Roco" userId="b84fb792-0fdd-45f4-b61b-3cc1481d91e9" providerId="ADAL" clId="{CF6DFA76-F3A8-4612-ADB3-E9623B438A35}" dt="2026-09-03T20:45:02.369" v="415" actId="1076"/>
          <ac:picMkLst>
            <pc:docMk/>
            <pc:sldMk cId="774151615" sldId="257"/>
            <ac:picMk id="11" creationId="{B8655E41-13B1-211D-FCBC-7214E2C121C0}"/>
          </ac:picMkLst>
        </pc:picChg>
        <pc:picChg chg="add mod topLvl">
          <ac:chgData name="Leonel Brizola Roco" userId="b84fb792-0fdd-45f4-b61b-3cc1481d91e9" providerId="ADAL" clId="{CF6DFA76-F3A8-4612-ADB3-E9623B438A35}" dt="2026-09-03T20:45:02.369" v="415" actId="1076"/>
          <ac:picMkLst>
            <pc:docMk/>
            <pc:sldMk cId="774151615" sldId="257"/>
            <ac:picMk id="12" creationId="{8F713A67-9135-A581-8863-299029C65236}"/>
          </ac:picMkLst>
        </pc:picChg>
        <pc:picChg chg="mod">
          <ac:chgData name="Leonel Brizola Roco" userId="b84fb792-0fdd-45f4-b61b-3cc1481d91e9" providerId="ADAL" clId="{CF6DFA76-F3A8-4612-ADB3-E9623B438A35}" dt="2026-09-03T20:45:12.800" v="426" actId="1076"/>
          <ac:picMkLst>
            <pc:docMk/>
            <pc:sldMk cId="774151615" sldId="257"/>
            <ac:picMk id="15" creationId="{519F92B9-CE58-4791-AA55-E3FA58866505}"/>
          </ac:picMkLst>
        </pc:picChg>
        <pc:picChg chg="add mod topLvl">
          <ac:chgData name="Leonel Brizola Roco" userId="b84fb792-0fdd-45f4-b61b-3cc1481d91e9" providerId="ADAL" clId="{CF6DFA76-F3A8-4612-ADB3-E9623B438A35}" dt="2026-09-03T20:44:00.427" v="363" actId="1076"/>
          <ac:picMkLst>
            <pc:docMk/>
            <pc:sldMk cId="774151615" sldId="257"/>
            <ac:picMk id="16" creationId="{3D4AE838-254D-75AA-5D8D-5FCCD2C3DD33}"/>
          </ac:picMkLst>
        </pc:picChg>
        <pc:picChg chg="mod">
          <ac:chgData name="Leonel Brizola Roco" userId="b84fb792-0fdd-45f4-b61b-3cc1481d91e9" providerId="ADAL" clId="{CF6DFA76-F3A8-4612-ADB3-E9623B438A35}" dt="2026-09-03T20:45:12.800" v="426" actId="1076"/>
          <ac:picMkLst>
            <pc:docMk/>
            <pc:sldMk cId="774151615" sldId="257"/>
            <ac:picMk id="17" creationId="{9950101F-FDFA-D146-CDC0-164625B92526}"/>
          </ac:picMkLst>
        </pc:picChg>
        <pc:picChg chg="del">
          <ac:chgData name="Leonel Brizola Roco" userId="b84fb792-0fdd-45f4-b61b-3cc1481d91e9" providerId="ADAL" clId="{CF6DFA76-F3A8-4612-ADB3-E9623B438A35}" dt="2026-09-03T20:33:24.990" v="10" actId="478"/>
          <ac:picMkLst>
            <pc:docMk/>
            <pc:sldMk cId="774151615" sldId="257"/>
            <ac:picMk id="18" creationId="{605C6603-86CB-1004-62F5-E46E348D7C90}"/>
          </ac:picMkLst>
        </pc:picChg>
        <pc:picChg chg="mod topLvl">
          <ac:chgData name="Leonel Brizola Roco" userId="b84fb792-0fdd-45f4-b61b-3cc1481d91e9" providerId="ADAL" clId="{CF6DFA76-F3A8-4612-ADB3-E9623B438A35}" dt="2026-09-03T20:45:02.369" v="415" actId="1076"/>
          <ac:picMkLst>
            <pc:docMk/>
            <pc:sldMk cId="774151615" sldId="257"/>
            <ac:picMk id="19" creationId="{A7E25CE9-7962-B49F-183E-425DB5059998}"/>
          </ac:picMkLst>
        </pc:picChg>
        <pc:picChg chg="mod">
          <ac:chgData name="Leonel Brizola Roco" userId="b84fb792-0fdd-45f4-b61b-3cc1481d91e9" providerId="ADAL" clId="{CF6DFA76-F3A8-4612-ADB3-E9623B438A35}" dt="2026-09-03T20:45:12.800" v="426" actId="1076"/>
          <ac:picMkLst>
            <pc:docMk/>
            <pc:sldMk cId="774151615" sldId="257"/>
            <ac:picMk id="21" creationId="{B546B1E0-151D-7F76-FB9B-E91D46774EDD}"/>
          </ac:picMkLst>
        </pc:picChg>
        <pc:picChg chg="add mod topLvl">
          <ac:chgData name="Leonel Brizola Roco" userId="b84fb792-0fdd-45f4-b61b-3cc1481d91e9" providerId="ADAL" clId="{CF6DFA76-F3A8-4612-ADB3-E9623B438A35}" dt="2026-09-03T20:44:00.427" v="363" actId="1076"/>
          <ac:picMkLst>
            <pc:docMk/>
            <pc:sldMk cId="774151615" sldId="257"/>
            <ac:picMk id="22" creationId="{4E0CF110-F17E-E9EC-021B-106DEDEB8D95}"/>
          </ac:picMkLst>
        </pc:picChg>
        <pc:picChg chg="mod">
          <ac:chgData name="Leonel Brizola Roco" userId="b84fb792-0fdd-45f4-b61b-3cc1481d91e9" providerId="ADAL" clId="{CF6DFA76-F3A8-4612-ADB3-E9623B438A35}" dt="2026-09-03T20:45:12.800" v="426" actId="1076"/>
          <ac:picMkLst>
            <pc:docMk/>
            <pc:sldMk cId="774151615" sldId="257"/>
            <ac:picMk id="23" creationId="{59B2C7DC-E388-539B-1C86-DBC8B571D488}"/>
          </ac:picMkLst>
        </pc:picChg>
        <pc:picChg chg="del">
          <ac:chgData name="Leonel Brizola Roco" userId="b84fb792-0fdd-45f4-b61b-3cc1481d91e9" providerId="ADAL" clId="{CF6DFA76-F3A8-4612-ADB3-E9623B438A35}" dt="2026-09-03T20:33:58.459" v="17" actId="478"/>
          <ac:picMkLst>
            <pc:docMk/>
            <pc:sldMk cId="774151615" sldId="257"/>
            <ac:picMk id="24" creationId="{05FB1AD1-AE3A-19A2-5EE4-1C1BB8B1E7F5}"/>
          </ac:picMkLst>
        </pc:picChg>
        <pc:picChg chg="mod topLvl">
          <ac:chgData name="Leonel Brizola Roco" userId="b84fb792-0fdd-45f4-b61b-3cc1481d91e9" providerId="ADAL" clId="{CF6DFA76-F3A8-4612-ADB3-E9623B438A35}" dt="2026-09-03T20:44:00.427" v="363" actId="1076"/>
          <ac:picMkLst>
            <pc:docMk/>
            <pc:sldMk cId="774151615" sldId="257"/>
            <ac:picMk id="25" creationId="{AE613812-41EC-11BE-1933-EEDB916F5859}"/>
          </ac:picMkLst>
        </pc:picChg>
        <pc:picChg chg="mod">
          <ac:chgData name="Leonel Brizola Roco" userId="b84fb792-0fdd-45f4-b61b-3cc1481d91e9" providerId="ADAL" clId="{CF6DFA76-F3A8-4612-ADB3-E9623B438A35}" dt="2026-09-03T20:45:12.800" v="426" actId="1076"/>
          <ac:picMkLst>
            <pc:docMk/>
            <pc:sldMk cId="774151615" sldId="257"/>
            <ac:picMk id="29" creationId="{823C9998-0EC5-EDA9-6112-F94A6E632107}"/>
          </ac:picMkLst>
        </pc:picChg>
        <pc:picChg chg="mod">
          <ac:chgData name="Leonel Brizola Roco" userId="b84fb792-0fdd-45f4-b61b-3cc1481d91e9" providerId="ADAL" clId="{CF6DFA76-F3A8-4612-ADB3-E9623B438A35}" dt="2026-09-03T20:45:12.800" v="426" actId="1076"/>
          <ac:picMkLst>
            <pc:docMk/>
            <pc:sldMk cId="774151615" sldId="257"/>
            <ac:picMk id="31" creationId="{5EF51567-1144-5E80-EF86-7D0940293547}"/>
          </ac:picMkLst>
        </pc:picChg>
        <pc:picChg chg="mod">
          <ac:chgData name="Leonel Brizola Roco" userId="b84fb792-0fdd-45f4-b61b-3cc1481d91e9" providerId="ADAL" clId="{CF6DFA76-F3A8-4612-ADB3-E9623B438A35}" dt="2026-09-03T20:45:12.800" v="426" actId="1076"/>
          <ac:picMkLst>
            <pc:docMk/>
            <pc:sldMk cId="774151615" sldId="257"/>
            <ac:picMk id="35" creationId="{86AD442F-46D1-E858-0012-514FCE290424}"/>
          </ac:picMkLst>
        </pc:picChg>
        <pc:picChg chg="mod">
          <ac:chgData name="Leonel Brizola Roco" userId="b84fb792-0fdd-45f4-b61b-3cc1481d91e9" providerId="ADAL" clId="{CF6DFA76-F3A8-4612-ADB3-E9623B438A35}" dt="2026-09-03T20:45:12.800" v="426" actId="1076"/>
          <ac:picMkLst>
            <pc:docMk/>
            <pc:sldMk cId="774151615" sldId="257"/>
            <ac:picMk id="37" creationId="{09349C49-3C34-795D-D766-C28A279159B0}"/>
          </ac:picMkLst>
        </pc:picChg>
        <pc:picChg chg="mod">
          <ac:chgData name="Leonel Brizola Roco" userId="b84fb792-0fdd-45f4-b61b-3cc1481d91e9" providerId="ADAL" clId="{CF6DFA76-F3A8-4612-ADB3-E9623B438A35}" dt="2026-09-03T20:45:12.800" v="426" actId="1076"/>
          <ac:picMkLst>
            <pc:docMk/>
            <pc:sldMk cId="774151615" sldId="257"/>
            <ac:picMk id="41" creationId="{E9366DDD-B2A6-EC58-F422-59DF0BB2349C}"/>
          </ac:picMkLst>
        </pc:picChg>
        <pc:picChg chg="mod">
          <ac:chgData name="Leonel Brizola Roco" userId="b84fb792-0fdd-45f4-b61b-3cc1481d91e9" providerId="ADAL" clId="{CF6DFA76-F3A8-4612-ADB3-E9623B438A35}" dt="2026-09-03T20:45:12.800" v="426" actId="1076"/>
          <ac:picMkLst>
            <pc:docMk/>
            <pc:sldMk cId="774151615" sldId="257"/>
            <ac:picMk id="45" creationId="{8976ADE7-E6E0-E314-FCC1-5B168DFE34D6}"/>
          </ac:picMkLst>
        </pc:picChg>
      </pc:sldChg>
      <pc:sldChg chg="del setBg">
        <pc:chgData name="Leonel Brizola Roco" userId="b84fb792-0fdd-45f4-b61b-3cc1481d91e9" providerId="ADAL" clId="{CF6DFA76-F3A8-4612-ADB3-E9623B438A35}" dt="2026-09-03T21:01:16.122" v="490" actId="47"/>
        <pc:sldMkLst>
          <pc:docMk/>
          <pc:sldMk cId="2147285370" sldId="258"/>
        </pc:sldMkLst>
      </pc:sldChg>
      <pc:sldChg chg="addSp delSp mod setBg">
        <pc:chgData name="Leonel Brizola Roco" userId="b84fb792-0fdd-45f4-b61b-3cc1481d91e9" providerId="ADAL" clId="{CF6DFA76-F3A8-4612-ADB3-E9623B438A35}" dt="2026-09-03T21:23:23.277" v="550" actId="22"/>
        <pc:sldMkLst>
          <pc:docMk/>
          <pc:sldMk cId="3339291989" sldId="259"/>
        </pc:sldMkLst>
        <pc:spChg chg="del">
          <ac:chgData name="Leonel Brizola Roco" userId="b84fb792-0fdd-45f4-b61b-3cc1481d91e9" providerId="ADAL" clId="{CF6DFA76-F3A8-4612-ADB3-E9623B438A35}" dt="2026-09-03T21:01:21.006" v="492" actId="478"/>
          <ac:spMkLst>
            <pc:docMk/>
            <pc:sldMk cId="3339291989" sldId="259"/>
            <ac:spMk id="2" creationId="{C5B076D4-3A2F-D509-9184-5F05D8A0BF25}"/>
          </ac:spMkLst>
        </pc:spChg>
        <pc:spChg chg="add">
          <ac:chgData name="Leonel Brizola Roco" userId="b84fb792-0fdd-45f4-b61b-3cc1481d91e9" providerId="ADAL" clId="{CF6DFA76-F3A8-4612-ADB3-E9623B438A35}" dt="2026-09-03T21:23:23.277" v="550" actId="22"/>
          <ac:spMkLst>
            <pc:docMk/>
            <pc:sldMk cId="3339291989" sldId="259"/>
            <ac:spMk id="3" creationId="{B6E6C353-2EF6-EF18-2EFD-C894A77FAE7A}"/>
          </ac:spMkLst>
        </pc:spChg>
        <pc:spChg chg="add">
          <ac:chgData name="Leonel Brizola Roco" userId="b84fb792-0fdd-45f4-b61b-3cc1481d91e9" providerId="ADAL" clId="{CF6DFA76-F3A8-4612-ADB3-E9623B438A35}" dt="2026-09-03T21:01:27.926" v="493" actId="22"/>
          <ac:spMkLst>
            <pc:docMk/>
            <pc:sldMk cId="3339291989" sldId="259"/>
            <ac:spMk id="4" creationId="{1DB71418-9DF1-B446-78F1-3A7242A9B7F1}"/>
          </ac:spMkLst>
        </pc:spChg>
        <pc:spChg chg="add">
          <ac:chgData name="Leonel Brizola Roco" userId="b84fb792-0fdd-45f4-b61b-3cc1481d91e9" providerId="ADAL" clId="{CF6DFA76-F3A8-4612-ADB3-E9623B438A35}" dt="2026-09-03T21:01:27.926" v="493" actId="22"/>
          <ac:spMkLst>
            <pc:docMk/>
            <pc:sldMk cId="3339291989" sldId="259"/>
            <ac:spMk id="6" creationId="{CDF0B7F2-D7A7-7393-B6B9-4D797043BF93}"/>
          </ac:spMkLst>
        </pc:spChg>
        <pc:spChg chg="del">
          <ac:chgData name="Leonel Brizola Roco" userId="b84fb792-0fdd-45f4-b61b-3cc1481d91e9" providerId="ADAL" clId="{CF6DFA76-F3A8-4612-ADB3-E9623B438A35}" dt="2026-09-03T21:01:19.713" v="491" actId="478"/>
          <ac:spMkLst>
            <pc:docMk/>
            <pc:sldMk cId="3339291989" sldId="259"/>
            <ac:spMk id="7" creationId="{5FECC61F-6665-C620-E312-6759F76472EE}"/>
          </ac:spMkLst>
        </pc:spChg>
        <pc:spChg chg="add del">
          <ac:chgData name="Leonel Brizola Roco" userId="b84fb792-0fdd-45f4-b61b-3cc1481d91e9" providerId="ADAL" clId="{CF6DFA76-F3A8-4612-ADB3-E9623B438A35}" dt="2026-09-03T21:23:22.968" v="549" actId="478"/>
          <ac:spMkLst>
            <pc:docMk/>
            <pc:sldMk cId="3339291989" sldId="259"/>
            <ac:spMk id="9" creationId="{6C0386AE-678D-3D59-FDA3-F656C9DF212C}"/>
          </ac:spMkLst>
        </pc:spChg>
      </pc:sldChg>
      <pc:sldChg chg="del setBg">
        <pc:chgData name="Leonel Brizola Roco" userId="b84fb792-0fdd-45f4-b61b-3cc1481d91e9" providerId="ADAL" clId="{CF6DFA76-F3A8-4612-ADB3-E9623B438A35}" dt="2026-09-03T21:01:47.377" v="495" actId="47"/>
        <pc:sldMkLst>
          <pc:docMk/>
          <pc:sldMk cId="2157104703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876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4888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9573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499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451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5087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993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23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82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422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5AE8D0-4496-3148-98DB-C306A53CE43A}" type="datetimeFigureOut">
              <a:rPr lang="pt-BR" smtClean="0"/>
              <a:t>03/09/2026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86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485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0;p13">
            <a:extLst>
              <a:ext uri="{FF2B5EF4-FFF2-40B4-BE49-F238E27FC236}">
                <a16:creationId xmlns:a16="http://schemas.microsoft.com/office/drawing/2014/main" id="{A3AFD8C0-C135-2120-7944-C3B9993D098C}"/>
              </a:ext>
            </a:extLst>
          </p:cNvPr>
          <p:cNvSpPr txBox="1"/>
          <p:nvPr/>
        </p:nvSpPr>
        <p:spPr>
          <a:xfrm>
            <a:off x="17212191" y="813297"/>
            <a:ext cx="227020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Logo da bolsa</a:t>
            </a:r>
            <a:endParaRPr sz="2000" b="1" dirty="0">
              <a:solidFill>
                <a:schemeClr val="lt1"/>
              </a:solidFill>
            </a:endParaRPr>
          </a:p>
        </p:txBody>
      </p:sp>
      <p:sp>
        <p:nvSpPr>
          <p:cNvPr id="7" name="Google Shape;80;p13">
            <a:extLst>
              <a:ext uri="{FF2B5EF4-FFF2-40B4-BE49-F238E27FC236}">
                <a16:creationId xmlns:a16="http://schemas.microsoft.com/office/drawing/2014/main" id="{D75F3C5F-6A3C-5D70-E980-5955CE218C5E}"/>
              </a:ext>
            </a:extLst>
          </p:cNvPr>
          <p:cNvSpPr txBox="1"/>
          <p:nvPr/>
        </p:nvSpPr>
        <p:spPr>
          <a:xfrm>
            <a:off x="20317521" y="813297"/>
            <a:ext cx="248719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Logo do programa</a:t>
            </a:r>
            <a:endParaRPr sz="2000" b="1" dirty="0">
              <a:solidFill>
                <a:schemeClr val="lt1"/>
              </a:solidFill>
            </a:endParaRPr>
          </a:p>
        </p:txBody>
      </p:sp>
      <p:sp>
        <p:nvSpPr>
          <p:cNvPr id="13" name="Google Shape;76;p13">
            <a:extLst>
              <a:ext uri="{FF2B5EF4-FFF2-40B4-BE49-F238E27FC236}">
                <a16:creationId xmlns:a16="http://schemas.microsoft.com/office/drawing/2014/main" id="{2A5607DA-0792-3659-E892-04F40A10BCE1}"/>
              </a:ext>
            </a:extLst>
          </p:cNvPr>
          <p:cNvSpPr txBox="1"/>
          <p:nvPr/>
        </p:nvSpPr>
        <p:spPr>
          <a:xfrm>
            <a:off x="24446902" y="147215"/>
            <a:ext cx="19965870" cy="20558005"/>
          </a:xfrm>
          <a:prstGeom prst="rect">
            <a:avLst/>
          </a:prstGeom>
          <a:solidFill>
            <a:srgbClr val="876FBF"/>
          </a:solidFill>
          <a:ln w="9525" cap="flat" cmpd="sng">
            <a:solidFill>
              <a:srgbClr val="A527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" tIns="91425" rIns="18000" bIns="90000" anchor="t" anchorCtr="0">
            <a:spAutoFit/>
          </a:bodyPr>
          <a:lstStyle/>
          <a:p>
            <a:pPr marL="179999"/>
            <a:r>
              <a:rPr lang="pt-BR" sz="4400" b="1" dirty="0">
                <a:solidFill>
                  <a:schemeClr val="bg1"/>
                </a:solidFill>
              </a:rPr>
              <a:t>INSTRUÇÕES - </a:t>
            </a:r>
            <a:r>
              <a:rPr lang="it-IT" sz="4400" b="1" dirty="0">
                <a:solidFill>
                  <a:schemeClr val="bg1"/>
                </a:solidFill>
              </a:rPr>
              <a:t>VÍDEO DOS PROGRAMAS </a:t>
            </a:r>
            <a:r>
              <a:rPr lang="it-IT" sz="4400" b="1" u="sng" dirty="0">
                <a:solidFill>
                  <a:schemeClr val="bg1"/>
                </a:solidFill>
              </a:rPr>
              <a:t>PIBITI, PIBITI MASTER e ITI - MAI/DAI</a:t>
            </a: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1*- Selecione o logo do programa a qual você participa e mova até o final do rodapé sobre a linha “programa”, copie e cole em todos os slides que utilizar;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2 – </a:t>
            </a:r>
            <a:r>
              <a:rPr lang="pt-BR" sz="3200" dirty="0">
                <a:solidFill>
                  <a:schemeClr val="bg1"/>
                </a:solidFill>
              </a:rPr>
              <a:t>. Se você é bolsista, insira o logo do financiador sobre a linha “Modalidade” ou se você realiza a pesquisa na modalidade voluntária, insira o logo de  ITV (iniciação tecnológica voluntária); Copie e cole em todos os slides que utilizar;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3 - Selecione o ODS que tem aderência à sua pesquisa e coloque na apresentação sobre a linha “ODS Relacionado à pesquisa”, depois copie para todos os slides que utilizar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4 - Insira as informações de título; autor; orientador; curso; campus, escola;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5 - Apague esta caixa.</a:t>
            </a:r>
            <a:endParaRPr sz="3000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19F92B9-CE58-4791-AA55-E3FA58866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89224" y="15255922"/>
            <a:ext cx="2160000" cy="216000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9950101F-FDFA-D146-CDC0-164625B925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9224" y="15255922"/>
            <a:ext cx="2160000" cy="216000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B546B1E0-151D-7F76-FB9B-E91D46774E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48782" y="15191345"/>
            <a:ext cx="2160000" cy="2160000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59B2C7DC-E388-539B-1C86-DBC8B571D4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3297" y="15230522"/>
            <a:ext cx="2160000" cy="216000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B97F7E41-1FFF-9203-4A37-A73522D8BE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86021" y="15362122"/>
            <a:ext cx="2160000" cy="216000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823C9998-0EC5-EDA9-6112-F94A6E6321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32601" y="15362122"/>
            <a:ext cx="2160000" cy="2160000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5EF51567-1144-5E80-EF86-7D09402935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188461" y="15280090"/>
            <a:ext cx="2160000" cy="2160000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FDBA4B32-BA2E-EDBD-6D89-0F7BE45919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95003" y="12445215"/>
            <a:ext cx="2160000" cy="2160000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86AD442F-46D1-E858-0012-514FCE2904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106520" y="12484094"/>
            <a:ext cx="2160000" cy="2160000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09349C49-3C34-795D-D766-C28A279159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298470" y="12425393"/>
            <a:ext cx="2160000" cy="2160000"/>
          </a:xfrm>
          <a:prstGeom prst="rect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3455FD44-93A0-5552-33F3-35357FAD7C6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340088" y="12437890"/>
            <a:ext cx="2160000" cy="2160000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E9366DDD-B2A6-EC58-F422-59DF0BB2349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52689" y="12477067"/>
            <a:ext cx="2160000" cy="2160000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6752663A-F1D9-B708-27B4-26973811DFF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152601" y="12445215"/>
            <a:ext cx="2160000" cy="2160000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8976ADE7-E6E0-E314-FCC1-5B168DFE34D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432168" y="12437890"/>
            <a:ext cx="2160000" cy="2160000"/>
          </a:xfrm>
          <a:prstGeom prst="rect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2980C3C5-DE71-1AA1-258B-AA954BF00ED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656068" y="12445215"/>
            <a:ext cx="2160000" cy="2160000"/>
          </a:xfrm>
          <a:prstGeom prst="rect">
            <a:avLst/>
          </a:prstGeom>
        </p:spPr>
      </p:pic>
      <p:pic>
        <p:nvPicPr>
          <p:cNvPr id="19" name="Imagem 18" descr="Logotipo&#10;&#10;Descrição gerada automaticamente">
            <a:extLst>
              <a:ext uri="{FF2B5EF4-FFF2-40B4-BE49-F238E27FC236}">
                <a16:creationId xmlns:a16="http://schemas.microsoft.com/office/drawing/2014/main" id="{A7E25CE9-7962-B49F-183E-425DB505999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315856" y="7730304"/>
            <a:ext cx="3600000" cy="1112728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AE613812-41EC-11BE-1933-EEDB916F5859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t="21519" r="70361" b="40502"/>
          <a:stretch/>
        </p:blipFill>
        <p:spPr>
          <a:xfrm>
            <a:off x="36380778" y="2400950"/>
            <a:ext cx="4638133" cy="1800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94F54ED-C8C4-6EDC-92D7-A7D21B8E1D0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9188461" y="7353934"/>
            <a:ext cx="4248564" cy="1800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8655E41-13B1-211D-FCBC-7214E2C121C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6342312" y="7566438"/>
            <a:ext cx="2808000" cy="1800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F713A67-9135-A581-8863-299029C65236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t="6938" b="35472"/>
          <a:stretch/>
        </p:blipFill>
        <p:spPr>
          <a:xfrm>
            <a:off x="35081400" y="7715051"/>
            <a:ext cx="3253677" cy="18000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D4AE838-254D-75AA-5D8D-5FCCD2C3DD33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55175" b="50000"/>
          <a:stretch/>
        </p:blipFill>
        <p:spPr>
          <a:xfrm>
            <a:off x="26342312" y="2400950"/>
            <a:ext cx="4373779" cy="1800000"/>
          </a:xfrm>
          <a:prstGeom prst="rect">
            <a:avLst/>
          </a:prstGeom>
        </p:spPr>
      </p:pic>
      <p:pic>
        <p:nvPicPr>
          <p:cNvPr id="22" name="Imagem 21" descr="Texto&#10;&#10;Descrição gerada automaticamente com confiança média">
            <a:extLst>
              <a:ext uri="{FF2B5EF4-FFF2-40B4-BE49-F238E27FC236}">
                <a16:creationId xmlns:a16="http://schemas.microsoft.com/office/drawing/2014/main" id="{4E0CF110-F17E-E9EC-021B-106DEDEB8D9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1416414" y="2427895"/>
            <a:ext cx="3959187" cy="1800000"/>
          </a:xfrm>
          <a:prstGeom prst="rect">
            <a:avLst/>
          </a:prstGeom>
        </p:spPr>
      </p:pic>
      <p:sp>
        <p:nvSpPr>
          <p:cNvPr id="5" name="Google Shape;60;p14">
            <a:extLst>
              <a:ext uri="{FF2B5EF4-FFF2-40B4-BE49-F238E27FC236}">
                <a16:creationId xmlns:a16="http://schemas.microsoft.com/office/drawing/2014/main" id="{3D69B542-24C7-08BE-5DB1-ABF454E0EE16}"/>
              </a:ext>
            </a:extLst>
          </p:cNvPr>
          <p:cNvSpPr txBox="1"/>
          <p:nvPr/>
        </p:nvSpPr>
        <p:spPr>
          <a:xfrm>
            <a:off x="1522064" y="4718638"/>
            <a:ext cx="161731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Autor: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Estudante&gt;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Orientador: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Orientador&gt;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Curso: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&lt;Curso do Estudante de Graduação&gt;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Modalidade: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&lt;Bolsa PUCPR; Bolsa CNPq; Bolsa Fundação Araucária; Iniciação Tecnológica Voluntária&gt;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Câmpus: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&lt;Curitiba; Toledo; Londrina&gt;</a:t>
            </a:r>
          </a:p>
        </p:txBody>
      </p:sp>
      <p:sp>
        <p:nvSpPr>
          <p:cNvPr id="9" name="Google Shape;61;p14">
            <a:extLst>
              <a:ext uri="{FF2B5EF4-FFF2-40B4-BE49-F238E27FC236}">
                <a16:creationId xmlns:a16="http://schemas.microsoft.com/office/drawing/2014/main" id="{B5DAA7FA-8CC8-480C-FDBD-48689F24EEB0}"/>
              </a:ext>
            </a:extLst>
          </p:cNvPr>
          <p:cNvSpPr txBox="1"/>
          <p:nvPr/>
        </p:nvSpPr>
        <p:spPr>
          <a:xfrm>
            <a:off x="1522064" y="2941797"/>
            <a:ext cx="16173100" cy="1358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 dirty="0">
                <a:latin typeface="Montserrat"/>
                <a:ea typeface="Montserrat"/>
                <a:cs typeface="Montserrat"/>
                <a:sym typeface="Montserrat"/>
              </a:rPr>
              <a:t>TÍTULO DO PLANO EM LETRAS MAIÚSCULAS: SUBTÍTULO DEPOIS DOS DOIS PONTOS SE HOUVER</a:t>
            </a:r>
          </a:p>
        </p:txBody>
      </p:sp>
      <p:sp>
        <p:nvSpPr>
          <p:cNvPr id="18" name="Fluxograma: Conector 17">
            <a:extLst>
              <a:ext uri="{FF2B5EF4-FFF2-40B4-BE49-F238E27FC236}">
                <a16:creationId xmlns:a16="http://schemas.microsoft.com/office/drawing/2014/main" id="{69ED8BD4-2158-E691-58A4-0EC0213ADBA2}"/>
              </a:ext>
            </a:extLst>
          </p:cNvPr>
          <p:cNvSpPr/>
          <p:nvPr/>
        </p:nvSpPr>
        <p:spPr>
          <a:xfrm>
            <a:off x="19640946" y="1436228"/>
            <a:ext cx="3840342" cy="3560714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876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>
                <a:solidFill>
                  <a:srgbClr val="876FBF"/>
                </a:solidFill>
                <a:latin typeface="Montserrat" panose="00000500000000000000" pitchFamily="2" charset="0"/>
              </a:rPr>
              <a:t>VÍDEO</a:t>
            </a:r>
          </a:p>
        </p:txBody>
      </p:sp>
    </p:spTree>
    <p:extLst>
      <p:ext uri="{BB962C8B-B14F-4D97-AF65-F5344CB8AC3E}">
        <p14:creationId xmlns:p14="http://schemas.microsoft.com/office/powerpoint/2010/main" val="774151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8;p16">
            <a:extLst>
              <a:ext uri="{FF2B5EF4-FFF2-40B4-BE49-F238E27FC236}">
                <a16:creationId xmlns:a16="http://schemas.microsoft.com/office/drawing/2014/main" id="{1DB71418-9DF1-B446-78F1-3A7242A9B7F1}"/>
              </a:ext>
            </a:extLst>
          </p:cNvPr>
          <p:cNvSpPr txBox="1"/>
          <p:nvPr/>
        </p:nvSpPr>
        <p:spPr>
          <a:xfrm>
            <a:off x="1227096" y="2801007"/>
            <a:ext cx="15868324" cy="5709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Insira aqui o texto do trabalho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Google Shape;61;p14">
            <a:extLst>
              <a:ext uri="{FF2B5EF4-FFF2-40B4-BE49-F238E27FC236}">
                <a16:creationId xmlns:a16="http://schemas.microsoft.com/office/drawing/2014/main" id="{CDF0B7F2-D7A7-7393-B6B9-4D797043BF93}"/>
              </a:ext>
            </a:extLst>
          </p:cNvPr>
          <p:cNvSpPr txBox="1"/>
          <p:nvPr/>
        </p:nvSpPr>
        <p:spPr>
          <a:xfrm>
            <a:off x="1227096" y="1112998"/>
            <a:ext cx="16854427" cy="1044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 dirty="0"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6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Fluxograma: Conector 2">
            <a:extLst>
              <a:ext uri="{FF2B5EF4-FFF2-40B4-BE49-F238E27FC236}">
                <a16:creationId xmlns:a16="http://schemas.microsoft.com/office/drawing/2014/main" id="{B6E6C353-2EF6-EF18-2EFD-C894A77FAE7A}"/>
              </a:ext>
            </a:extLst>
          </p:cNvPr>
          <p:cNvSpPr/>
          <p:nvPr/>
        </p:nvSpPr>
        <p:spPr>
          <a:xfrm>
            <a:off x="19640946" y="1436228"/>
            <a:ext cx="3840342" cy="3560714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876F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>
                <a:solidFill>
                  <a:srgbClr val="876FBF"/>
                </a:solidFill>
                <a:latin typeface="Montserrat" panose="00000500000000000000" pitchFamily="2" charset="0"/>
              </a:rPr>
              <a:t>VÍDEO</a:t>
            </a:r>
          </a:p>
        </p:txBody>
      </p:sp>
    </p:spTree>
    <p:extLst>
      <p:ext uri="{BB962C8B-B14F-4D97-AF65-F5344CB8AC3E}">
        <p14:creationId xmlns:p14="http://schemas.microsoft.com/office/powerpoint/2010/main" val="33392919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5feeb68a-fa8a-4e72-9bf8-361bbdd14ef5" xsi:nil="true"/>
    <lcf76f155ced4ddcb4097134ff3c332f xmlns="f7704bea-2bb5-468b-8221-edf395a4b75a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F8A577AC43BC64AAAB6CC4DCEC68A78" ma:contentTypeVersion="" ma:contentTypeDescription="Crie um novo documento." ma:contentTypeScope="" ma:versionID="a816b78e1d58aa5bb3d010e69d1bf1cb">
  <xsd:schema xmlns:xsd="http://www.w3.org/2001/XMLSchema" xmlns:xs="http://www.w3.org/2001/XMLSchema" xmlns:p="http://schemas.microsoft.com/office/2006/metadata/properties" xmlns:ns1="http://schemas.microsoft.com/sharepoint/v3" xmlns:ns2="f7704bea-2bb5-468b-8221-edf395a4b75a" xmlns:ns3="fb0f7546-af02-455f-a24d-bb7acb0c82b7" xmlns:ns4="5feeb68a-fa8a-4e72-9bf8-361bbdd14ef5" targetNamespace="http://schemas.microsoft.com/office/2006/metadata/properties" ma:root="true" ma:fieldsID="739461b7037d5f1c9c986c245a35732f" ns1:_="" ns2:_="" ns3:_="" ns4:_="">
    <xsd:import namespace="http://schemas.microsoft.com/sharepoint/v3"/>
    <xsd:import namespace="f7704bea-2bb5-468b-8221-edf395a4b75a"/>
    <xsd:import namespace="fb0f7546-af02-455f-a24d-bb7acb0c82b7"/>
    <xsd:import namespace="5feeb68a-fa8a-4e72-9bf8-361bbdd14e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Propriedades da Política de Conformidade Unificada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Ação de Interface do Usuário da Política de Conformidade Unificada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704bea-2bb5-468b-8221-edf395a4b7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Marcações de imagem" ma:readOnly="false" ma:fieldId="{5cf76f15-5ced-4ddc-b409-7134ff3c332f}" ma:taxonomyMulti="true" ma:sspId="3c1f837b-9003-4ae4-92fc-ab83554533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f7546-af02-455f-a24d-bb7acb0c82b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eb68a-fa8a-4e72-9bf8-361bbdd14ef5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4CF27679-2815-4C14-9A51-0543D8E27612}" ma:internalName="TaxCatchAll" ma:showField="CatchAllData" ma:web="{fb0f7546-af02-455f-a24d-bb7acb0c82b7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E73922-D5D6-400A-B03B-DA9E78243642}">
  <ds:schemaRefs>
    <ds:schemaRef ds:uri="http://purl.org/dc/elements/1.1/"/>
    <ds:schemaRef ds:uri="http://www.w3.org/XML/1998/namespace"/>
    <ds:schemaRef ds:uri="5feeb68a-fa8a-4e72-9bf8-361bbdd14ef5"/>
    <ds:schemaRef ds:uri="http://schemas.microsoft.com/sharepoint/v3"/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fb0f7546-af02-455f-a24d-bb7acb0c82b7"/>
    <ds:schemaRef ds:uri="f7704bea-2bb5-468b-8221-edf395a4b75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9BF64ED-1BBD-4C69-B888-6ABCE99762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4F5457-306A-4FCC-8A5C-A03D1CCE10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7704bea-2bb5-468b-8221-edf395a4b75a"/>
    <ds:schemaRef ds:uri="fb0f7546-af02-455f-a24d-bb7acb0c82b7"/>
    <ds:schemaRef ds:uri="5feeb68a-fa8a-4e72-9bf8-361bbdd14e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a1ef6c3-8324-4103-bf4a-1328c5dc3653}" enabled="0" method="" siteId="{8a1ef6c3-8324-4103-bf4a-1328c5dc365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</TotalTime>
  <Words>237</Words>
  <Application>Microsoft Office PowerPoint</Application>
  <PresentationFormat>Personalizar</PresentationFormat>
  <Paragraphs>56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Montserrat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BORTOLETTO</dc:creator>
  <cp:lastModifiedBy>Leonel Brizola Roco</cp:lastModifiedBy>
  <cp:revision>7</cp:revision>
  <dcterms:created xsi:type="dcterms:W3CDTF">2024-07-29T19:33:12Z</dcterms:created>
  <dcterms:modified xsi:type="dcterms:W3CDTF">2026-09-03T21:23:26Z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0x0101008F8A577AC43BC64AAAB6CC4DCEC68A78</vt:lpwstr>
  </property>
  <property fmtid="{D5CDD505-2E9C-101B-9397-08002B2CF9AE}" pid="3" name="MediaServiceImageTags">
    <vt:lpwstr/>
  </property>
</Properties>
</file>