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  <p:sldId id="257" r:id="rId6"/>
    <p:sldId id="259" r:id="rId7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6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86"/>
    <p:restoredTop sz="94673"/>
  </p:normalViewPr>
  <p:slideViewPr>
    <p:cSldViewPr snapToGrid="0">
      <p:cViewPr varScale="1">
        <p:scale>
          <a:sx n="53" d="100"/>
          <a:sy n="53" d="100"/>
        </p:scale>
        <p:origin x="5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nel Brizola Roco" userId="b84fb792-0fdd-45f4-b61b-3cc1481d91e9" providerId="ADAL" clId="{CF6DFA76-F3A8-4612-ADB3-E9623B438A35}"/>
    <pc:docChg chg="custSel delSld modSld">
      <pc:chgData name="Leonel Brizola Roco" userId="b84fb792-0fdd-45f4-b61b-3cc1481d91e9" providerId="ADAL" clId="{CF6DFA76-F3A8-4612-ADB3-E9623B438A35}" dt="2026-09-03T21:22:54.043" v="119" actId="22"/>
      <pc:docMkLst>
        <pc:docMk/>
      </pc:docMkLst>
      <pc:sldChg chg="addSp modSp mod">
        <pc:chgData name="Leonel Brizola Roco" userId="b84fb792-0fdd-45f4-b61b-3cc1481d91e9" providerId="ADAL" clId="{CF6DFA76-F3A8-4612-ADB3-E9623B438A35}" dt="2026-09-03T21:22:46.256" v="117" actId="113"/>
        <pc:sldMkLst>
          <pc:docMk/>
          <pc:sldMk cId="774151615" sldId="257"/>
        </pc:sldMkLst>
        <pc:spChg chg="mod">
          <ac:chgData name="Leonel Brizola Roco" userId="b84fb792-0fdd-45f4-b61b-3cc1481d91e9" providerId="ADAL" clId="{CF6DFA76-F3A8-4612-ADB3-E9623B438A35}" dt="2026-09-03T20:59:24.380" v="39" actId="403"/>
          <ac:spMkLst>
            <pc:docMk/>
            <pc:sldMk cId="774151615" sldId="257"/>
            <ac:spMk id="3" creationId="{6FF65209-30F5-5896-7FC6-E8A36F3F19F7}"/>
          </ac:spMkLst>
        </pc:spChg>
        <pc:spChg chg="mod">
          <ac:chgData name="Leonel Brizola Roco" userId="b84fb792-0fdd-45f4-b61b-3cc1481d91e9" providerId="ADAL" clId="{CF6DFA76-F3A8-4612-ADB3-E9623B438A35}" dt="2026-09-03T20:59:24.380" v="39" actId="403"/>
          <ac:spMkLst>
            <pc:docMk/>
            <pc:sldMk cId="774151615" sldId="257"/>
            <ac:spMk id="4" creationId="{92D2858B-1701-3202-87BB-AE421485758F}"/>
          </ac:spMkLst>
        </pc:spChg>
        <pc:spChg chg="add mod">
          <ac:chgData name="Leonel Brizola Roco" userId="b84fb792-0fdd-45f4-b61b-3cc1481d91e9" providerId="ADAL" clId="{CF6DFA76-F3A8-4612-ADB3-E9623B438A35}" dt="2026-09-03T21:22:46.256" v="117" actId="113"/>
          <ac:spMkLst>
            <pc:docMk/>
            <pc:sldMk cId="774151615" sldId="257"/>
            <ac:spMk id="5" creationId="{E477370D-B96F-2E5B-2F99-C2188F0E9D83}"/>
          </ac:spMkLst>
        </pc:spChg>
        <pc:spChg chg="mod">
          <ac:chgData name="Leonel Brizola Roco" userId="b84fb792-0fdd-45f4-b61b-3cc1481d91e9" providerId="ADAL" clId="{CF6DFA76-F3A8-4612-ADB3-E9623B438A35}" dt="2026-09-03T21:04:26.600" v="108"/>
          <ac:spMkLst>
            <pc:docMk/>
            <pc:sldMk cId="774151615" sldId="257"/>
            <ac:spMk id="13" creationId="{2A5607DA-0792-3659-E892-04F40A10BCE1}"/>
          </ac:spMkLst>
        </pc:spChg>
      </pc:sldChg>
      <pc:sldChg chg="del">
        <pc:chgData name="Leonel Brizola Roco" userId="b84fb792-0fdd-45f4-b61b-3cc1481d91e9" providerId="ADAL" clId="{CF6DFA76-F3A8-4612-ADB3-E9623B438A35}" dt="2026-09-03T20:59:30.059" v="40" actId="47"/>
        <pc:sldMkLst>
          <pc:docMk/>
          <pc:sldMk cId="2147285370" sldId="258"/>
        </pc:sldMkLst>
      </pc:sldChg>
      <pc:sldChg chg="addSp delSp modSp mod">
        <pc:chgData name="Leonel Brizola Roco" userId="b84fb792-0fdd-45f4-b61b-3cc1481d91e9" providerId="ADAL" clId="{CF6DFA76-F3A8-4612-ADB3-E9623B438A35}" dt="2026-09-03T21:22:54.043" v="119" actId="22"/>
        <pc:sldMkLst>
          <pc:docMk/>
          <pc:sldMk cId="3339291989" sldId="259"/>
        </pc:sldMkLst>
        <pc:spChg chg="mod">
          <ac:chgData name="Leonel Brizola Roco" userId="b84fb792-0fdd-45f4-b61b-3cc1481d91e9" providerId="ADAL" clId="{CF6DFA76-F3A8-4612-ADB3-E9623B438A35}" dt="2026-09-03T21:00:34.290" v="106" actId="20577"/>
          <ac:spMkLst>
            <pc:docMk/>
            <pc:sldMk cId="3339291989" sldId="259"/>
            <ac:spMk id="2" creationId="{C5B076D4-3A2F-D509-9184-5F05D8A0BF25}"/>
          </ac:spMkLst>
        </pc:spChg>
        <pc:spChg chg="add del">
          <ac:chgData name="Leonel Brizola Roco" userId="b84fb792-0fdd-45f4-b61b-3cc1481d91e9" providerId="ADAL" clId="{CF6DFA76-F3A8-4612-ADB3-E9623B438A35}" dt="2026-09-03T21:22:50.672" v="118" actId="478"/>
          <ac:spMkLst>
            <pc:docMk/>
            <pc:sldMk cId="3339291989" sldId="259"/>
            <ac:spMk id="4" creationId="{9CF831B1-D056-6E9E-C7C5-53748F805351}"/>
          </ac:spMkLst>
        </pc:spChg>
        <pc:spChg chg="add">
          <ac:chgData name="Leonel Brizola Roco" userId="b84fb792-0fdd-45f4-b61b-3cc1481d91e9" providerId="ADAL" clId="{CF6DFA76-F3A8-4612-ADB3-E9623B438A35}" dt="2026-09-03T21:22:54.043" v="119" actId="22"/>
          <ac:spMkLst>
            <pc:docMk/>
            <pc:sldMk cId="3339291989" sldId="259"/>
            <ac:spMk id="5" creationId="{645BF920-EA83-076F-5353-AB8F0BCAEAD6}"/>
          </ac:spMkLst>
        </pc:spChg>
        <pc:spChg chg="mod">
          <ac:chgData name="Leonel Brizola Roco" userId="b84fb792-0fdd-45f4-b61b-3cc1481d91e9" providerId="ADAL" clId="{CF6DFA76-F3A8-4612-ADB3-E9623B438A35}" dt="2026-09-03T20:59:54.753" v="51" actId="14100"/>
          <ac:spMkLst>
            <pc:docMk/>
            <pc:sldMk cId="3339291989" sldId="259"/>
            <ac:spMk id="7" creationId="{5FECC61F-6665-C620-E312-6759F76472EE}"/>
          </ac:spMkLst>
        </pc:spChg>
      </pc:sldChg>
      <pc:sldChg chg="del">
        <pc:chgData name="Leonel Brizola Roco" userId="b84fb792-0fdd-45f4-b61b-3cc1481d91e9" providerId="ADAL" clId="{CF6DFA76-F3A8-4612-ADB3-E9623B438A35}" dt="2026-09-03T21:00:04.788" v="52" actId="47"/>
        <pc:sldMkLst>
          <pc:docMk/>
          <pc:sldMk cId="2157104703" sldId="26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8761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7820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4220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4888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82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9573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9499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9451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5087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4983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2993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9239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5AE8D0-4496-3148-98DB-C306A53CE43A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786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855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0;p14">
            <a:extLst>
              <a:ext uri="{FF2B5EF4-FFF2-40B4-BE49-F238E27FC236}">
                <a16:creationId xmlns:a16="http://schemas.microsoft.com/office/drawing/2014/main" id="{6FF65209-30F5-5896-7FC6-E8A36F3F19F7}"/>
              </a:ext>
            </a:extLst>
          </p:cNvPr>
          <p:cNvSpPr txBox="1"/>
          <p:nvPr/>
        </p:nvSpPr>
        <p:spPr>
          <a:xfrm>
            <a:off x="1522064" y="4718638"/>
            <a:ext cx="16173100" cy="4616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latin typeface="Montserrat"/>
                <a:ea typeface="Montserrat"/>
                <a:cs typeface="Montserrat"/>
                <a:sym typeface="Montserrat"/>
              </a:rPr>
              <a:t>Autor: </a:t>
            </a:r>
            <a:r>
              <a:rPr lang="pt-BR" sz="3200" dirty="0">
                <a:latin typeface="Montserrat"/>
                <a:ea typeface="Montserrat"/>
                <a:cs typeface="Montserrat"/>
                <a:sym typeface="Montserrat"/>
              </a:rPr>
              <a:t>&lt;Nome do Estudante&gt;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latin typeface="Montserrat"/>
                <a:ea typeface="Montserrat"/>
                <a:cs typeface="Montserrat"/>
                <a:sym typeface="Montserrat"/>
              </a:rPr>
              <a:t>Orientador: </a:t>
            </a:r>
            <a:r>
              <a:rPr lang="pt-BR" sz="3200" dirty="0">
                <a:latin typeface="Montserrat"/>
                <a:ea typeface="Montserrat"/>
                <a:cs typeface="Montserrat"/>
                <a:sym typeface="Montserrat"/>
              </a:rPr>
              <a:t>&lt;Nome do Orientador&gt;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latin typeface="Montserrat"/>
                <a:ea typeface="Montserrat"/>
                <a:cs typeface="Montserrat"/>
                <a:sym typeface="Montserrat"/>
              </a:rPr>
              <a:t>Supervisor: </a:t>
            </a:r>
            <a:r>
              <a:rPr lang="pt-BR" sz="3200" dirty="0">
                <a:latin typeface="Montserrat"/>
                <a:ea typeface="Montserrat"/>
                <a:cs typeface="Montserrat"/>
                <a:sym typeface="Montserrat"/>
              </a:rPr>
              <a:t>&lt;Nome do professor supervisor do colégio&gt;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latin typeface="Montserrat"/>
                <a:ea typeface="Montserrat"/>
                <a:cs typeface="Montserrat"/>
                <a:sym typeface="Montserrat"/>
              </a:rPr>
              <a:t>Colégio: </a:t>
            </a:r>
            <a:r>
              <a:rPr lang="pt-BR" sz="3200" dirty="0">
                <a:latin typeface="Montserrat"/>
                <a:ea typeface="Montserrat"/>
                <a:cs typeface="Montserrat"/>
                <a:sym typeface="Montserrat"/>
              </a:rPr>
              <a:t>&lt;Nome do colégio do estudante Junior&gt;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latin typeface="Montserrat"/>
                <a:ea typeface="Montserrat"/>
                <a:cs typeface="Montserrat"/>
                <a:sym typeface="Montserrat"/>
              </a:rPr>
              <a:t>Modalidade: </a:t>
            </a:r>
            <a:r>
              <a:rPr lang="pt-BR" sz="3200" dirty="0">
                <a:latin typeface="Montserrat"/>
                <a:ea typeface="Montserrat"/>
                <a:cs typeface="Montserrat"/>
                <a:sym typeface="Montserrat"/>
              </a:rPr>
              <a:t>&lt;Bolsa PUCPR; Bolsa CNPq&gt;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latin typeface="Montserrat"/>
                <a:ea typeface="Montserrat"/>
                <a:cs typeface="Montserrat"/>
                <a:sym typeface="Montserrat"/>
              </a:rPr>
              <a:t>Câmpus: </a:t>
            </a:r>
            <a:r>
              <a:rPr lang="pt-BR" sz="3200" dirty="0">
                <a:latin typeface="Montserrat"/>
                <a:ea typeface="Montserrat"/>
                <a:cs typeface="Montserrat"/>
                <a:sym typeface="Montserrat"/>
              </a:rPr>
              <a:t>&lt;Curitiba; Toledo; Londrina&gt;</a:t>
            </a:r>
          </a:p>
        </p:txBody>
      </p:sp>
      <p:sp>
        <p:nvSpPr>
          <p:cNvPr id="4" name="Google Shape;61;p14">
            <a:extLst>
              <a:ext uri="{FF2B5EF4-FFF2-40B4-BE49-F238E27FC236}">
                <a16:creationId xmlns:a16="http://schemas.microsoft.com/office/drawing/2014/main" id="{92D2858B-1701-3202-87BB-AE421485758F}"/>
              </a:ext>
            </a:extLst>
          </p:cNvPr>
          <p:cNvSpPr txBox="1"/>
          <p:nvPr/>
        </p:nvSpPr>
        <p:spPr>
          <a:xfrm>
            <a:off x="1522064" y="2941797"/>
            <a:ext cx="16173100" cy="1358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 b="1" dirty="0">
                <a:latin typeface="Montserrat"/>
                <a:ea typeface="Montserrat"/>
                <a:cs typeface="Montserrat"/>
                <a:sym typeface="Montserrat"/>
              </a:rPr>
              <a:t>TÍTULO DO PLANO EM LETRAS MAIÚSCULAS: SUBTÍTULO DEPOIS DOS DOIS PONTOS SE HOUVER</a:t>
            </a:r>
          </a:p>
        </p:txBody>
      </p:sp>
      <p:sp>
        <p:nvSpPr>
          <p:cNvPr id="6" name="Google Shape;80;p13">
            <a:extLst>
              <a:ext uri="{FF2B5EF4-FFF2-40B4-BE49-F238E27FC236}">
                <a16:creationId xmlns:a16="http://schemas.microsoft.com/office/drawing/2014/main" id="{A3AFD8C0-C135-2120-7944-C3B9993D098C}"/>
              </a:ext>
            </a:extLst>
          </p:cNvPr>
          <p:cNvSpPr txBox="1"/>
          <p:nvPr/>
        </p:nvSpPr>
        <p:spPr>
          <a:xfrm>
            <a:off x="17212191" y="813297"/>
            <a:ext cx="2270202" cy="492412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lt1"/>
                </a:solidFill>
              </a:rPr>
              <a:t>Logo da bolsa</a:t>
            </a:r>
            <a:endParaRPr sz="2000" b="1" dirty="0">
              <a:solidFill>
                <a:schemeClr val="lt1"/>
              </a:solidFill>
            </a:endParaRPr>
          </a:p>
        </p:txBody>
      </p:sp>
      <p:sp>
        <p:nvSpPr>
          <p:cNvPr id="7" name="Google Shape;80;p13">
            <a:extLst>
              <a:ext uri="{FF2B5EF4-FFF2-40B4-BE49-F238E27FC236}">
                <a16:creationId xmlns:a16="http://schemas.microsoft.com/office/drawing/2014/main" id="{D75F3C5F-6A3C-5D70-E980-5955CE218C5E}"/>
              </a:ext>
            </a:extLst>
          </p:cNvPr>
          <p:cNvSpPr txBox="1"/>
          <p:nvPr/>
        </p:nvSpPr>
        <p:spPr>
          <a:xfrm>
            <a:off x="20317521" y="813297"/>
            <a:ext cx="2487192" cy="492412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lt1"/>
                </a:solidFill>
              </a:rPr>
              <a:t>Logo do programa</a:t>
            </a:r>
            <a:endParaRPr sz="2000" b="1" dirty="0">
              <a:solidFill>
                <a:schemeClr val="lt1"/>
              </a:solidFill>
            </a:endParaRPr>
          </a:p>
        </p:txBody>
      </p:sp>
      <p:sp>
        <p:nvSpPr>
          <p:cNvPr id="13" name="Google Shape;76;p13">
            <a:extLst>
              <a:ext uri="{FF2B5EF4-FFF2-40B4-BE49-F238E27FC236}">
                <a16:creationId xmlns:a16="http://schemas.microsoft.com/office/drawing/2014/main" id="{2A5607DA-0792-3659-E892-04F40A10BCE1}"/>
              </a:ext>
            </a:extLst>
          </p:cNvPr>
          <p:cNvSpPr txBox="1"/>
          <p:nvPr/>
        </p:nvSpPr>
        <p:spPr>
          <a:xfrm>
            <a:off x="24446902" y="147215"/>
            <a:ext cx="19965870" cy="19388454"/>
          </a:xfrm>
          <a:prstGeom prst="rect">
            <a:avLst/>
          </a:prstGeom>
          <a:solidFill>
            <a:srgbClr val="876FBF"/>
          </a:solidFill>
          <a:ln w="9525" cap="flat" cmpd="sng">
            <a:solidFill>
              <a:srgbClr val="A5273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" tIns="91425" rIns="18000" bIns="90000" anchor="t" anchorCtr="0">
            <a:spAutoFit/>
          </a:bodyPr>
          <a:lstStyle/>
          <a:p>
            <a:pPr marL="179999"/>
            <a:r>
              <a:rPr lang="pt-BR" sz="4400" b="1">
                <a:solidFill>
                  <a:schemeClr val="bg1"/>
                </a:solidFill>
              </a:rPr>
              <a:t>INSTRUÇÕES – VÍDEO DO PROGRAMA PIBITI JR</a:t>
            </a:r>
            <a:endParaRPr lang="pt-BR" sz="4400" b="1" dirty="0">
              <a:solidFill>
                <a:schemeClr val="bg1"/>
              </a:solidFill>
            </a:endParaRPr>
          </a:p>
          <a:p>
            <a:pPr marL="179999"/>
            <a:r>
              <a:rPr lang="pt-BR" sz="3000" dirty="0">
                <a:solidFill>
                  <a:schemeClr val="bg1"/>
                </a:solidFill>
              </a:rPr>
              <a:t>1*- Selecione o logo do programa a qual você participa e mova até o final do rodapé sobre a linha “programa”, copie e cole em todos os slides que utilizar;</a:t>
            </a: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 marL="179999"/>
            <a:r>
              <a:rPr lang="pt-BR" sz="3000" dirty="0">
                <a:solidFill>
                  <a:schemeClr val="bg1"/>
                </a:solidFill>
              </a:rPr>
              <a:t>2 – </a:t>
            </a:r>
            <a:r>
              <a:rPr lang="pt-BR" sz="3200" dirty="0">
                <a:solidFill>
                  <a:schemeClr val="bg1"/>
                </a:solidFill>
              </a:rPr>
              <a:t>. Insira o logo do financiador sobre a linha “Modalidade” ou se você realiza a pesquisa na modalidade voluntária, insira o logo de  ITV (iniciação tecnológica voluntária); Copie e cole em todos os slides que utilizar;</a:t>
            </a: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 marL="179999"/>
            <a:r>
              <a:rPr lang="pt-BR" sz="3000" dirty="0">
                <a:solidFill>
                  <a:schemeClr val="bg1"/>
                </a:solidFill>
              </a:rPr>
              <a:t>3 - Selecione o ODS que tem aderência à sua pesquisa e coloque na apresentação sobre a linha “ODS Relacionado à pesquisa”, depois copie para todos os slides que utilizar</a:t>
            </a: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r>
              <a:rPr lang="pt-BR" sz="3000" dirty="0">
                <a:solidFill>
                  <a:schemeClr val="bg1"/>
                </a:solidFill>
              </a:rPr>
              <a:t>4 - Insira as informações de título; autor; orientador; colégio; campus, escola;</a:t>
            </a: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r>
              <a:rPr lang="pt-BR" sz="3000" dirty="0">
                <a:solidFill>
                  <a:schemeClr val="bg1"/>
                </a:solidFill>
              </a:rPr>
              <a:t>5 - Apague esta caixa.</a:t>
            </a:r>
            <a:endParaRPr sz="3000" dirty="0"/>
          </a:p>
        </p:txBody>
      </p:sp>
      <p:pic>
        <p:nvPicPr>
          <p:cNvPr id="19" name="Imagem 18" descr="Logotipo&#10;&#10;Descrição gerada automaticamente">
            <a:extLst>
              <a:ext uri="{FF2B5EF4-FFF2-40B4-BE49-F238E27FC236}">
                <a16:creationId xmlns:a16="http://schemas.microsoft.com/office/drawing/2014/main" id="{A7E25CE9-7962-B49F-183E-425DB5059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64970" y="7788016"/>
            <a:ext cx="3600000" cy="111272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94F54ED-C8C4-6EDC-92D7-A7D21B8E1D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35730" y="7444380"/>
            <a:ext cx="4248564" cy="1800000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A85804BC-8155-2F68-F357-A56BDD8857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190" t="53916" r="36619"/>
          <a:stretch/>
        </p:blipFill>
        <p:spPr>
          <a:xfrm>
            <a:off x="32458470" y="2157494"/>
            <a:ext cx="4257972" cy="1800000"/>
          </a:xfrm>
          <a:prstGeom prst="rect">
            <a:avLst/>
          </a:prstGeom>
        </p:spPr>
      </p:pic>
      <p:sp>
        <p:nvSpPr>
          <p:cNvPr id="5" name="Fluxograma: Conector 4">
            <a:extLst>
              <a:ext uri="{FF2B5EF4-FFF2-40B4-BE49-F238E27FC236}">
                <a16:creationId xmlns:a16="http://schemas.microsoft.com/office/drawing/2014/main" id="{E477370D-B96F-2E5B-2F99-C2188F0E9D83}"/>
              </a:ext>
            </a:extLst>
          </p:cNvPr>
          <p:cNvSpPr/>
          <p:nvPr/>
        </p:nvSpPr>
        <p:spPr>
          <a:xfrm>
            <a:off x="19640946" y="1436228"/>
            <a:ext cx="3840342" cy="3560714"/>
          </a:xfrm>
          <a:prstGeom prst="flowChartConnector">
            <a:avLst/>
          </a:prstGeom>
          <a:solidFill>
            <a:schemeClr val="bg1">
              <a:lumMod val="95000"/>
            </a:schemeClr>
          </a:solidFill>
          <a:ln>
            <a:solidFill>
              <a:srgbClr val="876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000" b="1" dirty="0">
                <a:solidFill>
                  <a:srgbClr val="876FBF"/>
                </a:solidFill>
                <a:latin typeface="Montserrat" panose="00000500000000000000" pitchFamily="2" charset="0"/>
              </a:rPr>
              <a:t>VÍDEO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767EF7D-F76F-88CA-3DD6-68B3DB22BE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10685" y="11975305"/>
            <a:ext cx="2160000" cy="2160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EE28852-5A10-CD84-4352-CFC928F276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34819" y="14670287"/>
            <a:ext cx="2160000" cy="21600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7AE1C90-4291-721C-0C24-46CD616A60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817119" y="14682572"/>
            <a:ext cx="2160000" cy="2160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DE105E52-C49C-DB71-A52F-1FDD46E6D1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811060" y="14725181"/>
            <a:ext cx="2160000" cy="2160000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B8A07513-73F9-5BC6-13A9-94EBA229D9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881226" y="14720672"/>
            <a:ext cx="2160000" cy="216000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564D8D1D-80F1-4BA0-2BC2-396593A6AB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969060" y="14712806"/>
            <a:ext cx="2160000" cy="2160000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2BD7E79C-D9CC-5E88-AEC3-2B273BE0D8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034693" y="14689335"/>
            <a:ext cx="2160000" cy="2160000"/>
          </a:xfrm>
          <a:prstGeom prst="rect">
            <a:avLst/>
          </a:prstGeom>
          <a:ln w="12700">
            <a:noFill/>
          </a:ln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67A18D94-6C19-5F22-BB3F-30B686A126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272944" y="12070953"/>
            <a:ext cx="2160000" cy="2160000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EA3900EA-F824-C9F3-356C-369E2043A56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318558" y="12111372"/>
            <a:ext cx="2160000" cy="2160000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id="{94EC4EEE-A317-A828-B38A-5B6B44A343B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478558" y="12053741"/>
            <a:ext cx="2160000" cy="2160000"/>
          </a:xfrm>
          <a:prstGeom prst="rect">
            <a:avLst/>
          </a:prstGeom>
        </p:spPr>
      </p:pic>
      <p:pic>
        <p:nvPicPr>
          <p:cNvPr id="46" name="Imagem 45">
            <a:extLst>
              <a:ext uri="{FF2B5EF4-FFF2-40B4-BE49-F238E27FC236}">
                <a16:creationId xmlns:a16="http://schemas.microsoft.com/office/drawing/2014/main" id="{265C5355-6143-B34F-A38D-269F68CA4A2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378470" y="12063628"/>
            <a:ext cx="2160000" cy="2160000"/>
          </a:xfrm>
          <a:prstGeom prst="rect">
            <a:avLst/>
          </a:prstGeom>
        </p:spPr>
      </p:pic>
      <p:pic>
        <p:nvPicPr>
          <p:cNvPr id="49" name="Imagem 48">
            <a:extLst>
              <a:ext uri="{FF2B5EF4-FFF2-40B4-BE49-F238E27FC236}">
                <a16:creationId xmlns:a16="http://schemas.microsoft.com/office/drawing/2014/main" id="{138346EE-261E-CF0C-024E-18DE07EF9A4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290920" y="12070953"/>
            <a:ext cx="2160000" cy="2160000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07E93D72-6269-5210-037F-288935690AF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5150296" y="12070953"/>
            <a:ext cx="2160000" cy="2160000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id="{E5319232-6B40-3CC4-7EC8-EC2B09E6303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7062746" y="12053741"/>
            <a:ext cx="2160000" cy="2160000"/>
          </a:xfrm>
          <a:prstGeom prst="rect">
            <a:avLst/>
          </a:prstGeom>
        </p:spPr>
      </p:pic>
      <p:pic>
        <p:nvPicPr>
          <p:cNvPr id="55" name="Imagem 54">
            <a:extLst>
              <a:ext uri="{FF2B5EF4-FFF2-40B4-BE49-F238E27FC236}">
                <a16:creationId xmlns:a16="http://schemas.microsoft.com/office/drawing/2014/main" id="{9557D5D1-2F1D-772B-CD94-DD68DFC366A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895953" y="12053741"/>
            <a:ext cx="2160000" cy="2160000"/>
          </a:xfrm>
          <a:prstGeom prst="rect">
            <a:avLst/>
          </a:prstGeom>
        </p:spPr>
      </p:pic>
      <p:pic>
        <p:nvPicPr>
          <p:cNvPr id="57" name="Imagem 56">
            <a:extLst>
              <a:ext uri="{FF2B5EF4-FFF2-40B4-BE49-F238E27FC236}">
                <a16:creationId xmlns:a16="http://schemas.microsoft.com/office/drawing/2014/main" id="{8D7C74ED-7759-A50E-C49C-F0A074CE4DF5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 l="5493" t="3499" r="11476" b="2499"/>
          <a:stretch>
            <a:fillRect/>
          </a:stretch>
        </p:blipFill>
        <p:spPr>
          <a:xfrm>
            <a:off x="38115379" y="14763281"/>
            <a:ext cx="1842100" cy="2085509"/>
          </a:xfrm>
          <a:prstGeom prst="rect">
            <a:avLst/>
          </a:prstGeom>
          <a:ln w="57150">
            <a:noFill/>
          </a:ln>
        </p:spPr>
      </p:pic>
      <p:pic>
        <p:nvPicPr>
          <p:cNvPr id="59" name="Imagem 58">
            <a:extLst>
              <a:ext uri="{FF2B5EF4-FFF2-40B4-BE49-F238E27FC236}">
                <a16:creationId xmlns:a16="http://schemas.microsoft.com/office/drawing/2014/main" id="{FD93D1D1-918C-FCBF-84B6-90A65159C33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0173626" y="14682572"/>
            <a:ext cx="216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151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8;p16">
            <a:extLst>
              <a:ext uri="{FF2B5EF4-FFF2-40B4-BE49-F238E27FC236}">
                <a16:creationId xmlns:a16="http://schemas.microsoft.com/office/drawing/2014/main" id="{C5B076D4-3A2F-D509-9184-5F05D8A0BF25}"/>
              </a:ext>
            </a:extLst>
          </p:cNvPr>
          <p:cNvSpPr txBox="1"/>
          <p:nvPr/>
        </p:nvSpPr>
        <p:spPr>
          <a:xfrm>
            <a:off x="1227096" y="2801007"/>
            <a:ext cx="15868324" cy="5709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pt-BR" sz="3600" dirty="0">
                <a:latin typeface="Montserrat"/>
                <a:ea typeface="Montserrat"/>
                <a:cs typeface="Montserrat"/>
                <a:sym typeface="Montserrat"/>
              </a:rPr>
              <a:t>Insira aqui o texto </a:t>
            </a:r>
            <a:r>
              <a:rPr lang="pt-BR" sz="3600">
                <a:latin typeface="Montserrat"/>
                <a:ea typeface="Montserrat"/>
                <a:cs typeface="Montserrat"/>
                <a:sym typeface="Montserrat"/>
              </a:rPr>
              <a:t>do trabalho</a:t>
            </a:r>
            <a:endParaRPr sz="36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○"/>
            </a:pPr>
            <a:r>
              <a:rPr lang="pt-BR" sz="3600" dirty="0">
                <a:latin typeface="Montserrat"/>
                <a:ea typeface="Montserrat"/>
                <a:cs typeface="Montserrat"/>
                <a:sym typeface="Montserrat"/>
              </a:rPr>
              <a:t>Texto</a:t>
            </a:r>
            <a:endParaRPr sz="36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○"/>
            </a:pPr>
            <a:r>
              <a:rPr lang="pt-BR" sz="3600" dirty="0">
                <a:latin typeface="Montserrat"/>
                <a:ea typeface="Montserrat"/>
                <a:cs typeface="Montserrat"/>
                <a:sym typeface="Montserrat"/>
              </a:rPr>
              <a:t>Texto</a:t>
            </a:r>
            <a:endParaRPr sz="36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>
                <a:latin typeface="Montserrat"/>
                <a:ea typeface="Montserrat"/>
                <a:cs typeface="Montserrat"/>
                <a:sym typeface="Montserrat"/>
              </a:rPr>
              <a:t>Texto</a:t>
            </a:r>
            <a:endParaRPr sz="3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Google Shape;61;p14">
            <a:extLst>
              <a:ext uri="{FF2B5EF4-FFF2-40B4-BE49-F238E27FC236}">
                <a16:creationId xmlns:a16="http://schemas.microsoft.com/office/drawing/2014/main" id="{5FECC61F-6665-C620-E312-6759F76472EE}"/>
              </a:ext>
            </a:extLst>
          </p:cNvPr>
          <p:cNvSpPr txBox="1"/>
          <p:nvPr/>
        </p:nvSpPr>
        <p:spPr>
          <a:xfrm>
            <a:off x="1227096" y="1112998"/>
            <a:ext cx="16854427" cy="1044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dirty="0">
                <a:latin typeface="Montserrat"/>
                <a:ea typeface="Montserrat"/>
                <a:cs typeface="Montserrat"/>
                <a:sym typeface="Montserrat"/>
              </a:rPr>
              <a:t>TÍTULO DO SLIDE</a:t>
            </a:r>
            <a:endParaRPr sz="66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Fluxograma: Conector 4">
            <a:extLst>
              <a:ext uri="{FF2B5EF4-FFF2-40B4-BE49-F238E27FC236}">
                <a16:creationId xmlns:a16="http://schemas.microsoft.com/office/drawing/2014/main" id="{645BF920-EA83-076F-5353-AB8F0BCAEAD6}"/>
              </a:ext>
            </a:extLst>
          </p:cNvPr>
          <p:cNvSpPr/>
          <p:nvPr/>
        </p:nvSpPr>
        <p:spPr>
          <a:xfrm>
            <a:off x="19640946" y="1436228"/>
            <a:ext cx="3840342" cy="3560714"/>
          </a:xfrm>
          <a:prstGeom prst="flowChartConnector">
            <a:avLst/>
          </a:prstGeom>
          <a:solidFill>
            <a:schemeClr val="bg1">
              <a:lumMod val="95000"/>
            </a:schemeClr>
          </a:solidFill>
          <a:ln>
            <a:solidFill>
              <a:srgbClr val="876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000" b="1" dirty="0">
                <a:solidFill>
                  <a:srgbClr val="876FBF"/>
                </a:solidFill>
                <a:latin typeface="Montserrat" panose="00000500000000000000" pitchFamily="2" charset="0"/>
              </a:rPr>
              <a:t>VÍDEO</a:t>
            </a:r>
          </a:p>
        </p:txBody>
      </p:sp>
    </p:spTree>
    <p:extLst>
      <p:ext uri="{BB962C8B-B14F-4D97-AF65-F5344CB8AC3E}">
        <p14:creationId xmlns:p14="http://schemas.microsoft.com/office/powerpoint/2010/main" val="33392919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5feeb68a-fa8a-4e72-9bf8-361bbdd14ef5" xsi:nil="true"/>
    <lcf76f155ced4ddcb4097134ff3c332f xmlns="f7704bea-2bb5-468b-8221-edf395a4b75a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F8A577AC43BC64AAAB6CC4DCEC68A78" ma:contentTypeVersion="" ma:contentTypeDescription="Crie um novo documento." ma:contentTypeScope="" ma:versionID="a816b78e1d58aa5bb3d010e69d1bf1cb">
  <xsd:schema xmlns:xsd="http://www.w3.org/2001/XMLSchema" xmlns:xs="http://www.w3.org/2001/XMLSchema" xmlns:p="http://schemas.microsoft.com/office/2006/metadata/properties" xmlns:ns1="http://schemas.microsoft.com/sharepoint/v3" xmlns:ns2="f7704bea-2bb5-468b-8221-edf395a4b75a" xmlns:ns3="fb0f7546-af02-455f-a24d-bb7acb0c82b7" xmlns:ns4="5feeb68a-fa8a-4e72-9bf8-361bbdd14ef5" targetNamespace="http://schemas.microsoft.com/office/2006/metadata/properties" ma:root="true" ma:fieldsID="739461b7037d5f1c9c986c245a35732f" ns1:_="" ns2:_="" ns3:_="" ns4:_="">
    <xsd:import namespace="http://schemas.microsoft.com/sharepoint/v3"/>
    <xsd:import namespace="f7704bea-2bb5-468b-8221-edf395a4b75a"/>
    <xsd:import namespace="fb0f7546-af02-455f-a24d-bb7acb0c82b7"/>
    <xsd:import namespace="5feeb68a-fa8a-4e72-9bf8-361bbdd14e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Propriedades da Política de Conformidade Unificada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Ação de Interface do Usuário da Política de Conformidade Unificada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704bea-2bb5-468b-8221-edf395a4b7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Marcações de imagem" ma:readOnly="false" ma:fieldId="{5cf76f15-5ced-4ddc-b409-7134ff3c332f}" ma:taxonomyMulti="true" ma:sspId="3c1f837b-9003-4ae4-92fc-ab83554533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f7546-af02-455f-a24d-bb7acb0c82b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eeb68a-fa8a-4e72-9bf8-361bbdd14ef5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4CF27679-2815-4C14-9A51-0543D8E27612}" ma:internalName="TaxCatchAll" ma:showField="CatchAllData" ma:web="{fb0f7546-af02-455f-a24d-bb7acb0c82b7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9BF64ED-1BBD-4C69-B888-6ABCE99762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E73922-D5D6-400A-B03B-DA9E78243642}">
  <ds:schemaRefs>
    <ds:schemaRef ds:uri="http://purl.org/dc/elements/1.1/"/>
    <ds:schemaRef ds:uri="http://www.w3.org/XML/1998/namespace"/>
    <ds:schemaRef ds:uri="5feeb68a-fa8a-4e72-9bf8-361bbdd14ef5"/>
    <ds:schemaRef ds:uri="http://schemas.microsoft.com/sharepoint/v3"/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fb0f7546-af02-455f-a24d-bb7acb0c82b7"/>
    <ds:schemaRef ds:uri="f7704bea-2bb5-468b-8221-edf395a4b75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144F5457-306A-4FCC-8A5C-A03D1CCE10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7704bea-2bb5-468b-8221-edf395a4b75a"/>
    <ds:schemaRef ds:uri="fb0f7546-af02-455f-a24d-bb7acb0c82b7"/>
    <ds:schemaRef ds:uri="5feeb68a-fa8a-4e72-9bf8-361bbdd14e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8a1ef6c3-8324-4103-bf4a-1328c5dc3653}" enabled="0" method="" siteId="{8a1ef6c3-8324-4103-bf4a-1328c5dc365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218</TotalTime>
  <Words>227</Words>
  <Application>Microsoft Office PowerPoint</Application>
  <PresentationFormat>Personalizar</PresentationFormat>
  <Paragraphs>57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Montserrat</vt:lpstr>
      <vt:lpstr>Tema do Office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CHRISTIAN BORTOLETTO</dc:creator>
  <cp:lastModifiedBy>Felipe Augusto Leite Santos</cp:lastModifiedBy>
  <cp:revision>10</cp:revision>
  <dcterms:created xsi:type="dcterms:W3CDTF">2024-07-29T19:33:12Z</dcterms:created>
  <dcterms:modified xsi:type="dcterms:W3CDTF">2026-09-04T15:55:25Z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0x0101008F8A577AC43BC64AAAB6CC4DCEC68A78</vt:lpwstr>
  </property>
  <property fmtid="{D5CDD505-2E9C-101B-9397-08002B2CF9AE}" pid="3" name="MediaServiceImageTags">
    <vt:lpwstr/>
  </property>
</Properties>
</file>