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11"/>
  </p:notesMasterIdLst>
  <p:sldIdLst>
    <p:sldId id="263" r:id="rId6"/>
    <p:sldId id="271" r:id="rId7"/>
    <p:sldId id="272" r:id="rId8"/>
    <p:sldId id="273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54E"/>
    <a:srgbClr val="FF0040"/>
    <a:srgbClr val="965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F6C12-96F7-4CAA-A9B5-4522B1937339}" v="5" dt="2025-07-24T13:06:46.627"/>
    <p1510:client id="{E16CCD13-CAE1-4B19-AB63-5406C54EF41A}" v="6" dt="2025-07-24T13:53:14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3" autoAdjust="0"/>
  </p:normalViewPr>
  <p:slideViewPr>
    <p:cSldViewPr snapToGrid="0">
      <p:cViewPr>
        <p:scale>
          <a:sx n="50" d="100"/>
          <a:sy n="50" d="100"/>
        </p:scale>
        <p:origin x="1906" y="6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E16CCD13-CAE1-4B19-AB63-5406C54EF41A}"/>
    <pc:docChg chg="custSel modSld">
      <pc:chgData name="JULIANNA ALVES RABELO" userId="4a46fe87-2d26-43ec-a81e-e3ac777b61bd" providerId="ADAL" clId="{E16CCD13-CAE1-4B19-AB63-5406C54EF41A}" dt="2025-07-24T13:53:14.700" v="15"/>
      <pc:docMkLst>
        <pc:docMk/>
      </pc:docMkLst>
      <pc:sldChg chg="addSp delSp modSp mod">
        <pc:chgData name="JULIANNA ALVES RABELO" userId="4a46fe87-2d26-43ec-a81e-e3ac777b61bd" providerId="ADAL" clId="{E16CCD13-CAE1-4B19-AB63-5406C54EF41A}" dt="2025-07-24T13:53:14.700" v="15"/>
        <pc:sldMkLst>
          <pc:docMk/>
          <pc:sldMk cId="549011740" sldId="267"/>
        </pc:sldMkLst>
        <pc:spChg chg="del">
          <ac:chgData name="JULIANNA ALVES RABELO" userId="4a46fe87-2d26-43ec-a81e-e3ac777b61bd" providerId="ADAL" clId="{E16CCD13-CAE1-4B19-AB63-5406C54EF41A}" dt="2025-07-24T13:53:14.510" v="14" actId="478"/>
          <ac:spMkLst>
            <pc:docMk/>
            <pc:sldMk cId="549011740" sldId="267"/>
            <ac:spMk id="5" creationId="{F7368B49-2DE7-FA89-30FB-ADFAF248C8BF}"/>
          </ac:spMkLst>
        </pc:spChg>
        <pc:spChg chg="del">
          <ac:chgData name="JULIANNA ALVES RABELO" userId="4a46fe87-2d26-43ec-a81e-e3ac777b61bd" providerId="ADAL" clId="{E16CCD13-CAE1-4B19-AB63-5406C54EF41A}" dt="2025-07-24T13:53:14.510" v="14" actId="478"/>
          <ac:spMkLst>
            <pc:docMk/>
            <pc:sldMk cId="549011740" sldId="267"/>
            <ac:spMk id="6" creationId="{5F698882-357D-7A99-0D18-E23A932553BC}"/>
          </ac:spMkLst>
        </pc:spChg>
        <pc:spChg chg="add mod">
          <ac:chgData name="JULIANNA ALVES RABELO" userId="4a46fe87-2d26-43ec-a81e-e3ac777b61bd" providerId="ADAL" clId="{E16CCD13-CAE1-4B19-AB63-5406C54EF41A}" dt="2025-07-24T13:53:14.700" v="15"/>
          <ac:spMkLst>
            <pc:docMk/>
            <pc:sldMk cId="549011740" sldId="267"/>
            <ac:spMk id="7" creationId="{8AAD83BC-A9EE-14B4-C4C7-FE0214AE3A5F}"/>
          </ac:spMkLst>
        </pc:spChg>
        <pc:spChg chg="add mod">
          <ac:chgData name="JULIANNA ALVES RABELO" userId="4a46fe87-2d26-43ec-a81e-e3ac777b61bd" providerId="ADAL" clId="{E16CCD13-CAE1-4B19-AB63-5406C54EF41A}" dt="2025-07-24T13:53:14.700" v="15"/>
          <ac:spMkLst>
            <pc:docMk/>
            <pc:sldMk cId="549011740" sldId="267"/>
            <ac:spMk id="8" creationId="{19ECE93E-4B4F-7399-11B2-54CEF6D9BAA6}"/>
          </ac:spMkLst>
        </pc:spChg>
      </pc:sldChg>
      <pc:sldChg chg="addSp delSp modSp mod">
        <pc:chgData name="JULIANNA ALVES RABELO" userId="4a46fe87-2d26-43ec-a81e-e3ac777b61bd" providerId="ADAL" clId="{E16CCD13-CAE1-4B19-AB63-5406C54EF41A}" dt="2025-07-24T13:53:06.022" v="9"/>
        <pc:sldMkLst>
          <pc:docMk/>
          <pc:sldMk cId="3384481547" sldId="271"/>
        </pc:sldMkLst>
        <pc:spChg chg="add mod">
          <ac:chgData name="JULIANNA ALVES RABELO" userId="4a46fe87-2d26-43ec-a81e-e3ac777b61bd" providerId="ADAL" clId="{E16CCD13-CAE1-4B19-AB63-5406C54EF41A}" dt="2025-07-24T13:49:28.483" v="2"/>
          <ac:spMkLst>
            <pc:docMk/>
            <pc:sldMk cId="3384481547" sldId="271"/>
            <ac:spMk id="4" creationId="{D9B318E7-CA56-8588-58C0-77D3AEF7B4E4}"/>
          </ac:spMkLst>
        </pc:spChg>
        <pc:spChg chg="add mod">
          <ac:chgData name="JULIANNA ALVES RABELO" userId="4a46fe87-2d26-43ec-a81e-e3ac777b61bd" providerId="ADAL" clId="{E16CCD13-CAE1-4B19-AB63-5406C54EF41A}" dt="2025-07-24T13:53:06.022" v="9"/>
          <ac:spMkLst>
            <pc:docMk/>
            <pc:sldMk cId="3384481547" sldId="271"/>
            <ac:spMk id="6" creationId="{A116F201-824F-0122-E3E2-B2C8BA7F12D8}"/>
          </ac:spMkLst>
        </pc:spChg>
        <pc:spChg chg="del">
          <ac:chgData name="JULIANNA ALVES RABELO" userId="4a46fe87-2d26-43ec-a81e-e3ac777b61bd" providerId="ADAL" clId="{E16CCD13-CAE1-4B19-AB63-5406C54EF41A}" dt="2025-07-24T13:49:28.276" v="1" actId="478"/>
          <ac:spMkLst>
            <pc:docMk/>
            <pc:sldMk cId="3384481547" sldId="271"/>
            <ac:spMk id="9" creationId="{D75C06D8-C5F4-8CD7-1A69-7D520DB23EED}"/>
          </ac:spMkLst>
        </pc:spChg>
        <pc:spChg chg="del">
          <ac:chgData name="JULIANNA ALVES RABELO" userId="4a46fe87-2d26-43ec-a81e-e3ac777b61bd" providerId="ADAL" clId="{E16CCD13-CAE1-4B19-AB63-5406C54EF41A}" dt="2025-07-24T13:53:05.818" v="8" actId="478"/>
          <ac:spMkLst>
            <pc:docMk/>
            <pc:sldMk cId="3384481547" sldId="271"/>
            <ac:spMk id="10" creationId="{281243F6-430B-AC7D-5E75-E90A6AC2FC13}"/>
          </ac:spMkLst>
        </pc:spChg>
        <pc:spChg chg="del">
          <ac:chgData name="JULIANNA ALVES RABELO" userId="4a46fe87-2d26-43ec-a81e-e3ac777b61bd" providerId="ADAL" clId="{E16CCD13-CAE1-4B19-AB63-5406C54EF41A}" dt="2025-07-24T13:53:05.818" v="8" actId="478"/>
          <ac:spMkLst>
            <pc:docMk/>
            <pc:sldMk cId="3384481547" sldId="271"/>
            <ac:spMk id="11" creationId="{1BAFD4EA-8F58-9C67-F185-2B1361B712AF}"/>
          </ac:spMkLst>
        </pc:spChg>
        <pc:spChg chg="add mod">
          <ac:chgData name="JULIANNA ALVES RABELO" userId="4a46fe87-2d26-43ec-a81e-e3ac777b61bd" providerId="ADAL" clId="{E16CCD13-CAE1-4B19-AB63-5406C54EF41A}" dt="2025-07-24T13:53:06.022" v="9"/>
          <ac:spMkLst>
            <pc:docMk/>
            <pc:sldMk cId="3384481547" sldId="271"/>
            <ac:spMk id="12" creationId="{4E54384D-A2F2-DBC7-1E7B-F464E5E7C548}"/>
          </ac:spMkLst>
        </pc:spChg>
        <pc:spChg chg="mod">
          <ac:chgData name="JULIANNA ALVES RABELO" userId="4a46fe87-2d26-43ec-a81e-e3ac777b61bd" providerId="ADAL" clId="{E16CCD13-CAE1-4B19-AB63-5406C54EF41A}" dt="2025-07-24T13:46:10.262" v="0" actId="207"/>
          <ac:spMkLst>
            <pc:docMk/>
            <pc:sldMk cId="3384481547" sldId="271"/>
            <ac:spMk id="16" creationId="{23554456-8F39-BFD3-6568-F9AD7F089746}"/>
          </ac:spMkLst>
        </pc:spChg>
      </pc:sldChg>
      <pc:sldChg chg="addSp delSp modSp mod">
        <pc:chgData name="JULIANNA ALVES RABELO" userId="4a46fe87-2d26-43ec-a81e-e3ac777b61bd" providerId="ADAL" clId="{E16CCD13-CAE1-4B19-AB63-5406C54EF41A}" dt="2025-07-24T13:53:08.831" v="11"/>
        <pc:sldMkLst>
          <pc:docMk/>
          <pc:sldMk cId="3248613150" sldId="272"/>
        </pc:sldMkLst>
        <pc:spChg chg="mod">
          <ac:chgData name="JULIANNA ALVES RABELO" userId="4a46fe87-2d26-43ec-a81e-e3ac777b61bd" providerId="ADAL" clId="{E16CCD13-CAE1-4B19-AB63-5406C54EF41A}" dt="2025-07-24T13:51:15.366" v="4" actId="14100"/>
          <ac:spMkLst>
            <pc:docMk/>
            <pc:sldMk cId="3248613150" sldId="272"/>
            <ac:spMk id="2" creationId="{7B40B466-D6F2-4336-F852-89E2BB67C627}"/>
          </ac:spMkLst>
        </pc:spChg>
        <pc:spChg chg="add mod">
          <ac:chgData name="JULIANNA ALVES RABELO" userId="4a46fe87-2d26-43ec-a81e-e3ac777b61bd" providerId="ADAL" clId="{E16CCD13-CAE1-4B19-AB63-5406C54EF41A}" dt="2025-07-24T13:52:56.189" v="7" actId="1076"/>
          <ac:spMkLst>
            <pc:docMk/>
            <pc:sldMk cId="3248613150" sldId="272"/>
            <ac:spMk id="3" creationId="{56F0D81B-62B6-7DE9-C7CA-0F2BFAA16AB1}"/>
          </ac:spMkLst>
        </pc:spChg>
        <pc:spChg chg="add mod">
          <ac:chgData name="JULIANNA ALVES RABELO" userId="4a46fe87-2d26-43ec-a81e-e3ac777b61bd" providerId="ADAL" clId="{E16CCD13-CAE1-4B19-AB63-5406C54EF41A}" dt="2025-07-24T13:53:08.831" v="11"/>
          <ac:spMkLst>
            <pc:docMk/>
            <pc:sldMk cId="3248613150" sldId="272"/>
            <ac:spMk id="4" creationId="{F9FA5E2B-492C-06F3-CEAF-544CB87BDE84}"/>
          </ac:spMkLst>
        </pc:spChg>
        <pc:spChg chg="del">
          <ac:chgData name="JULIANNA ALVES RABELO" userId="4a46fe87-2d26-43ec-a81e-e3ac777b61bd" providerId="ADAL" clId="{E16CCD13-CAE1-4B19-AB63-5406C54EF41A}" dt="2025-07-24T13:53:08.628" v="10" actId="478"/>
          <ac:spMkLst>
            <pc:docMk/>
            <pc:sldMk cId="3248613150" sldId="272"/>
            <ac:spMk id="6" creationId="{FE4E54DA-1F01-7330-B5CB-840BA1A1B637}"/>
          </ac:spMkLst>
        </pc:spChg>
        <pc:spChg chg="del">
          <ac:chgData name="JULIANNA ALVES RABELO" userId="4a46fe87-2d26-43ec-a81e-e3ac777b61bd" providerId="ADAL" clId="{E16CCD13-CAE1-4B19-AB63-5406C54EF41A}" dt="2025-07-24T13:53:08.628" v="10" actId="478"/>
          <ac:spMkLst>
            <pc:docMk/>
            <pc:sldMk cId="3248613150" sldId="272"/>
            <ac:spMk id="7" creationId="{E17FC983-4C76-FEED-EFE1-065D09FA539B}"/>
          </ac:spMkLst>
        </pc:spChg>
        <pc:spChg chg="del">
          <ac:chgData name="JULIANNA ALVES RABELO" userId="4a46fe87-2d26-43ec-a81e-e3ac777b61bd" providerId="ADAL" clId="{E16CCD13-CAE1-4B19-AB63-5406C54EF41A}" dt="2025-07-24T13:52:52.593" v="5" actId="478"/>
          <ac:spMkLst>
            <pc:docMk/>
            <pc:sldMk cId="3248613150" sldId="272"/>
            <ac:spMk id="9" creationId="{C27CD1C7-DE56-D792-B613-2242E7AA3D41}"/>
          </ac:spMkLst>
        </pc:spChg>
        <pc:spChg chg="add mod">
          <ac:chgData name="JULIANNA ALVES RABELO" userId="4a46fe87-2d26-43ec-a81e-e3ac777b61bd" providerId="ADAL" clId="{E16CCD13-CAE1-4B19-AB63-5406C54EF41A}" dt="2025-07-24T13:53:08.831" v="11"/>
          <ac:spMkLst>
            <pc:docMk/>
            <pc:sldMk cId="3248613150" sldId="272"/>
            <ac:spMk id="10" creationId="{22A99560-ECF4-DB89-204D-C52476A791E7}"/>
          </ac:spMkLst>
        </pc:spChg>
      </pc:sldChg>
      <pc:sldChg chg="addSp delSp modSp mod">
        <pc:chgData name="JULIANNA ALVES RABELO" userId="4a46fe87-2d26-43ec-a81e-e3ac777b61bd" providerId="ADAL" clId="{E16CCD13-CAE1-4B19-AB63-5406C54EF41A}" dt="2025-07-24T13:53:11.733" v="13"/>
        <pc:sldMkLst>
          <pc:docMk/>
          <pc:sldMk cId="4072738048" sldId="273"/>
        </pc:sldMkLst>
        <pc:spChg chg="del">
          <ac:chgData name="JULIANNA ALVES RABELO" userId="4a46fe87-2d26-43ec-a81e-e3ac777b61bd" providerId="ADAL" clId="{E16CCD13-CAE1-4B19-AB63-5406C54EF41A}" dt="2025-07-24T13:53:11.541" v="12" actId="478"/>
          <ac:spMkLst>
            <pc:docMk/>
            <pc:sldMk cId="4072738048" sldId="273"/>
            <ac:spMk id="5" creationId="{9620AE9A-F2A7-44CC-A729-0F5BC59B293E}"/>
          </ac:spMkLst>
        </pc:spChg>
        <pc:spChg chg="del">
          <ac:chgData name="JULIANNA ALVES RABELO" userId="4a46fe87-2d26-43ec-a81e-e3ac777b61bd" providerId="ADAL" clId="{E16CCD13-CAE1-4B19-AB63-5406C54EF41A}" dt="2025-07-24T13:53:11.541" v="12" actId="478"/>
          <ac:spMkLst>
            <pc:docMk/>
            <pc:sldMk cId="4072738048" sldId="273"/>
            <ac:spMk id="6" creationId="{48688FF0-17D2-29E0-FB91-38E5AF1F9411}"/>
          </ac:spMkLst>
        </pc:spChg>
        <pc:spChg chg="add mod">
          <ac:chgData name="JULIANNA ALVES RABELO" userId="4a46fe87-2d26-43ec-a81e-e3ac777b61bd" providerId="ADAL" clId="{E16CCD13-CAE1-4B19-AB63-5406C54EF41A}" dt="2025-07-24T13:53:11.733" v="13"/>
          <ac:spMkLst>
            <pc:docMk/>
            <pc:sldMk cId="4072738048" sldId="273"/>
            <ac:spMk id="7" creationId="{16654419-876A-ADA2-24B5-07C8F0CA11EA}"/>
          </ac:spMkLst>
        </pc:spChg>
        <pc:spChg chg="add mod">
          <ac:chgData name="JULIANNA ALVES RABELO" userId="4a46fe87-2d26-43ec-a81e-e3ac777b61bd" providerId="ADAL" clId="{E16CCD13-CAE1-4B19-AB63-5406C54EF41A}" dt="2025-07-24T13:53:11.733" v="13"/>
          <ac:spMkLst>
            <pc:docMk/>
            <pc:sldMk cId="4072738048" sldId="273"/>
            <ac:spMk id="8" creationId="{00A86658-DF56-A7EF-4908-32D0577DFAD1}"/>
          </ac:spMkLst>
        </pc:spChg>
      </pc:sldChg>
    </pc:docChg>
  </pc:docChgLst>
  <pc:docChgLst>
    <pc:chgData name="JULIANNA ALVES RABELO" userId="4a46fe87-2d26-43ec-a81e-e3ac777b61bd" providerId="ADAL" clId="{7D1F6C12-96F7-4CAA-A9B5-4522B1937339}"/>
    <pc:docChg chg="undo custSel modSld">
      <pc:chgData name="JULIANNA ALVES RABELO" userId="4a46fe87-2d26-43ec-a81e-e3ac777b61bd" providerId="ADAL" clId="{7D1F6C12-96F7-4CAA-A9B5-4522B1937339}" dt="2025-07-24T13:08:06.453" v="43" actId="403"/>
      <pc:docMkLst>
        <pc:docMk/>
      </pc:docMkLst>
      <pc:sldChg chg="addSp modSp">
        <pc:chgData name="JULIANNA ALVES RABELO" userId="4a46fe87-2d26-43ec-a81e-e3ac777b61bd" providerId="ADAL" clId="{7D1F6C12-96F7-4CAA-A9B5-4522B1937339}" dt="2025-07-24T13:06:41.023" v="14"/>
        <pc:sldMkLst>
          <pc:docMk/>
          <pc:sldMk cId="549011740" sldId="267"/>
        </pc:sldMkLst>
        <pc:spChg chg="add mod">
          <ac:chgData name="JULIANNA ALVES RABELO" userId="4a46fe87-2d26-43ec-a81e-e3ac777b61bd" providerId="ADAL" clId="{7D1F6C12-96F7-4CAA-A9B5-4522B1937339}" dt="2025-07-24T13:06:41.023" v="14"/>
          <ac:spMkLst>
            <pc:docMk/>
            <pc:sldMk cId="549011740" sldId="267"/>
            <ac:spMk id="5" creationId="{F7368B49-2DE7-FA89-30FB-ADFAF248C8BF}"/>
          </ac:spMkLst>
        </pc:spChg>
        <pc:spChg chg="add mod">
          <ac:chgData name="JULIANNA ALVES RABELO" userId="4a46fe87-2d26-43ec-a81e-e3ac777b61bd" providerId="ADAL" clId="{7D1F6C12-96F7-4CAA-A9B5-4522B1937339}" dt="2025-07-24T13:06:41.023" v="14"/>
          <ac:spMkLst>
            <pc:docMk/>
            <pc:sldMk cId="549011740" sldId="267"/>
            <ac:spMk id="6" creationId="{5F698882-357D-7A99-0D18-E23A932553BC}"/>
          </ac:spMkLst>
        </pc:spChg>
      </pc:sldChg>
      <pc:sldChg chg="addSp delSp modSp mod">
        <pc:chgData name="JULIANNA ALVES RABELO" userId="4a46fe87-2d26-43ec-a81e-e3ac777b61bd" providerId="ADAL" clId="{7D1F6C12-96F7-4CAA-A9B5-4522B1937339}" dt="2025-07-24T13:04:56.815" v="10" actId="207"/>
        <pc:sldMkLst>
          <pc:docMk/>
          <pc:sldMk cId="3384481547" sldId="271"/>
        </pc:sldMkLst>
        <pc:spChg chg="del">
          <ac:chgData name="JULIANNA ALVES RABELO" userId="4a46fe87-2d26-43ec-a81e-e3ac777b61bd" providerId="ADAL" clId="{7D1F6C12-96F7-4CAA-A9B5-4522B1937339}" dt="2025-07-24T13:04:34.133" v="5" actId="478"/>
          <ac:spMkLst>
            <pc:docMk/>
            <pc:sldMk cId="3384481547" sldId="271"/>
            <ac:spMk id="4" creationId="{07603011-412A-8D04-35B6-147BA76D7427}"/>
          </ac:spMkLst>
        </pc:spChg>
        <pc:spChg chg="del">
          <ac:chgData name="JULIANNA ALVES RABELO" userId="4a46fe87-2d26-43ec-a81e-e3ac777b61bd" providerId="ADAL" clId="{7D1F6C12-96F7-4CAA-A9B5-4522B1937339}" dt="2025-07-24T13:04:34.133" v="5" actId="478"/>
          <ac:spMkLst>
            <pc:docMk/>
            <pc:sldMk cId="3384481547" sldId="271"/>
            <ac:spMk id="6" creationId="{89AAD559-354F-D68D-9D12-9C4D28F1E621}"/>
          </ac:spMkLst>
        </pc:spChg>
        <pc:spChg chg="add mod">
          <ac:chgData name="JULIANNA ALVES RABELO" userId="4a46fe87-2d26-43ec-a81e-e3ac777b61bd" providerId="ADAL" clId="{7D1F6C12-96F7-4CAA-A9B5-4522B1937339}" dt="2025-07-24T13:04:34.393" v="6"/>
          <ac:spMkLst>
            <pc:docMk/>
            <pc:sldMk cId="3384481547" sldId="271"/>
            <ac:spMk id="8" creationId="{D830CD37-9CB5-0615-5730-2DE17722E7D7}"/>
          </ac:spMkLst>
        </pc:spChg>
        <pc:spChg chg="add mod">
          <ac:chgData name="JULIANNA ALVES RABELO" userId="4a46fe87-2d26-43ec-a81e-e3ac777b61bd" providerId="ADAL" clId="{7D1F6C12-96F7-4CAA-A9B5-4522B1937339}" dt="2025-07-24T13:04:34.393" v="6"/>
          <ac:spMkLst>
            <pc:docMk/>
            <pc:sldMk cId="3384481547" sldId="271"/>
            <ac:spMk id="9" creationId="{D75C06D8-C5F4-8CD7-1A69-7D520DB23EED}"/>
          </ac:spMkLst>
        </pc:spChg>
        <pc:spChg chg="add mod">
          <ac:chgData name="JULIANNA ALVES RABELO" userId="4a46fe87-2d26-43ec-a81e-e3ac777b61bd" providerId="ADAL" clId="{7D1F6C12-96F7-4CAA-A9B5-4522B1937339}" dt="2025-07-24T13:04:49.041" v="9" actId="208"/>
          <ac:spMkLst>
            <pc:docMk/>
            <pc:sldMk cId="3384481547" sldId="271"/>
            <ac:spMk id="10" creationId="{281243F6-430B-AC7D-5E75-E90A6AC2FC13}"/>
          </ac:spMkLst>
        </pc:spChg>
        <pc:spChg chg="add mod">
          <ac:chgData name="JULIANNA ALVES RABELO" userId="4a46fe87-2d26-43ec-a81e-e3ac777b61bd" providerId="ADAL" clId="{7D1F6C12-96F7-4CAA-A9B5-4522B1937339}" dt="2025-07-24T13:04:56.815" v="10" actId="207"/>
          <ac:spMkLst>
            <pc:docMk/>
            <pc:sldMk cId="3384481547" sldId="271"/>
            <ac:spMk id="11" creationId="{1BAFD4EA-8F58-9C67-F185-2B1361B712AF}"/>
          </ac:spMkLst>
        </pc:spChg>
        <pc:spChg chg="mod">
          <ac:chgData name="JULIANNA ALVES RABELO" userId="4a46fe87-2d26-43ec-a81e-e3ac777b61bd" providerId="ADAL" clId="{7D1F6C12-96F7-4CAA-A9B5-4522B1937339}" dt="2025-07-24T13:04:19.731" v="4" actId="20577"/>
          <ac:spMkLst>
            <pc:docMk/>
            <pc:sldMk cId="3384481547" sldId="271"/>
            <ac:spMk id="16" creationId="{23554456-8F39-BFD3-6568-F9AD7F089746}"/>
          </ac:spMkLst>
        </pc:spChg>
      </pc:sldChg>
      <pc:sldChg chg="addSp delSp modSp mod">
        <pc:chgData name="JULIANNA ALVES RABELO" userId="4a46fe87-2d26-43ec-a81e-e3ac777b61bd" providerId="ADAL" clId="{7D1F6C12-96F7-4CAA-A9B5-4522B1937339}" dt="2025-07-24T13:08:06.453" v="43" actId="403"/>
        <pc:sldMkLst>
          <pc:docMk/>
          <pc:sldMk cId="3248613150" sldId="272"/>
        </pc:sldMkLst>
        <pc:spChg chg="mod">
          <ac:chgData name="JULIANNA ALVES RABELO" userId="4a46fe87-2d26-43ec-a81e-e3ac777b61bd" providerId="ADAL" clId="{7D1F6C12-96F7-4CAA-A9B5-4522B1937339}" dt="2025-07-24T13:08:06.453" v="43" actId="403"/>
          <ac:spMkLst>
            <pc:docMk/>
            <pc:sldMk cId="3248613150" sldId="272"/>
            <ac:spMk id="2" creationId="{7B40B466-D6F2-4336-F852-89E2BB67C627}"/>
          </ac:spMkLst>
        </pc:spChg>
        <pc:spChg chg="del">
          <ac:chgData name="JULIANNA ALVES RABELO" userId="4a46fe87-2d26-43ec-a81e-e3ac777b61bd" providerId="ADAL" clId="{7D1F6C12-96F7-4CAA-A9B5-4522B1937339}" dt="2025-07-24T13:06:37.421" v="11" actId="478"/>
          <ac:spMkLst>
            <pc:docMk/>
            <pc:sldMk cId="3248613150" sldId="272"/>
            <ac:spMk id="3" creationId="{521BBF0C-775B-74C8-E6B0-8103324634BF}"/>
          </ac:spMkLst>
        </pc:spChg>
        <pc:spChg chg="del">
          <ac:chgData name="JULIANNA ALVES RABELO" userId="4a46fe87-2d26-43ec-a81e-e3ac777b61bd" providerId="ADAL" clId="{7D1F6C12-96F7-4CAA-A9B5-4522B1937339}" dt="2025-07-24T13:06:37.421" v="11" actId="478"/>
          <ac:spMkLst>
            <pc:docMk/>
            <pc:sldMk cId="3248613150" sldId="272"/>
            <ac:spMk id="4" creationId="{4E3C7CB1-7391-34A5-559D-E3764715F919}"/>
          </ac:spMkLst>
        </pc:spChg>
        <pc:spChg chg="add mod">
          <ac:chgData name="JULIANNA ALVES RABELO" userId="4a46fe87-2d26-43ec-a81e-e3ac777b61bd" providerId="ADAL" clId="{7D1F6C12-96F7-4CAA-A9B5-4522B1937339}" dt="2025-07-24T13:06:38.295" v="12"/>
          <ac:spMkLst>
            <pc:docMk/>
            <pc:sldMk cId="3248613150" sldId="272"/>
            <ac:spMk id="6" creationId="{FE4E54DA-1F01-7330-B5CB-840BA1A1B637}"/>
          </ac:spMkLst>
        </pc:spChg>
        <pc:spChg chg="add mod">
          <ac:chgData name="JULIANNA ALVES RABELO" userId="4a46fe87-2d26-43ec-a81e-e3ac777b61bd" providerId="ADAL" clId="{7D1F6C12-96F7-4CAA-A9B5-4522B1937339}" dt="2025-07-24T13:06:38.295" v="12"/>
          <ac:spMkLst>
            <pc:docMk/>
            <pc:sldMk cId="3248613150" sldId="272"/>
            <ac:spMk id="7" creationId="{E17FC983-4C76-FEED-EFE1-065D09FA539B}"/>
          </ac:spMkLst>
        </pc:spChg>
        <pc:spChg chg="add mod">
          <ac:chgData name="JULIANNA ALVES RABELO" userId="4a46fe87-2d26-43ec-a81e-e3ac777b61bd" providerId="ADAL" clId="{7D1F6C12-96F7-4CAA-A9B5-4522B1937339}" dt="2025-07-24T13:06:49.111" v="16" actId="1076"/>
          <ac:spMkLst>
            <pc:docMk/>
            <pc:sldMk cId="3248613150" sldId="272"/>
            <ac:spMk id="8" creationId="{081F85A5-F798-E556-A67D-F8FFB9BBC701}"/>
          </ac:spMkLst>
        </pc:spChg>
        <pc:spChg chg="add mod">
          <ac:chgData name="JULIANNA ALVES RABELO" userId="4a46fe87-2d26-43ec-a81e-e3ac777b61bd" providerId="ADAL" clId="{7D1F6C12-96F7-4CAA-A9B5-4522B1937339}" dt="2025-07-24T13:06:49.111" v="16" actId="1076"/>
          <ac:spMkLst>
            <pc:docMk/>
            <pc:sldMk cId="3248613150" sldId="272"/>
            <ac:spMk id="9" creationId="{C27CD1C7-DE56-D792-B613-2242E7AA3D41}"/>
          </ac:spMkLst>
        </pc:spChg>
      </pc:sldChg>
      <pc:sldChg chg="addSp modSp">
        <pc:chgData name="JULIANNA ALVES RABELO" userId="4a46fe87-2d26-43ec-a81e-e3ac777b61bd" providerId="ADAL" clId="{7D1F6C12-96F7-4CAA-A9B5-4522B1937339}" dt="2025-07-24T13:06:39.941" v="13"/>
        <pc:sldMkLst>
          <pc:docMk/>
          <pc:sldMk cId="4072738048" sldId="273"/>
        </pc:sldMkLst>
        <pc:spChg chg="add mod">
          <ac:chgData name="JULIANNA ALVES RABELO" userId="4a46fe87-2d26-43ec-a81e-e3ac777b61bd" providerId="ADAL" clId="{7D1F6C12-96F7-4CAA-A9B5-4522B1937339}" dt="2025-07-24T13:06:39.941" v="13"/>
          <ac:spMkLst>
            <pc:docMk/>
            <pc:sldMk cId="4072738048" sldId="273"/>
            <ac:spMk id="5" creationId="{9620AE9A-F2A7-44CC-A729-0F5BC59B293E}"/>
          </ac:spMkLst>
        </pc:spChg>
        <pc:spChg chg="add mod">
          <ac:chgData name="JULIANNA ALVES RABELO" userId="4a46fe87-2d26-43ec-a81e-e3ac777b61bd" providerId="ADAL" clId="{7D1F6C12-96F7-4CAA-A9B5-4522B1937339}" dt="2025-07-24T13:06:39.941" v="13"/>
          <ac:spMkLst>
            <pc:docMk/>
            <pc:sldMk cId="4072738048" sldId="273"/>
            <ac:spMk id="6" creationId="{48688FF0-17D2-29E0-FB91-38E5AF1F94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625E-F7C9-4AAF-B6BE-4D575BBBCCA4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2D3F-6EB8-42DD-BB25-27CC39D1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1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9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F4EFE77-EF62-2441-725C-7E78A79B5116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905ADB-8CC1-04F7-FB2E-337297C30617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47631DC-218D-B1E0-CC43-E3BECDBD0CDC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9" name="Seta: Pentágono 8">
              <a:extLst>
                <a:ext uri="{FF2B5EF4-FFF2-40B4-BE49-F238E27FC236}">
                  <a16:creationId xmlns:a16="http://schemas.microsoft.com/office/drawing/2014/main" id="{DBE1DF48-DF55-D16C-8422-12C6A05E4FF8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Fluxograma: Terminação 9">
              <a:extLst>
                <a:ext uri="{FF2B5EF4-FFF2-40B4-BE49-F238E27FC236}">
                  <a16:creationId xmlns:a16="http://schemas.microsoft.com/office/drawing/2014/main" id="{644FDFC6-70CA-7CDB-FC29-5EB9AFE87A52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296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CAAE6C-9726-A046-BE6B-C9E4EBAC8402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A82722F-4345-8F47-863B-BCDD568EE97C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238C48F-ABFF-1011-3263-C6148F08B23A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9" name="Seta: Pentágono 8">
              <a:extLst>
                <a:ext uri="{FF2B5EF4-FFF2-40B4-BE49-F238E27FC236}">
                  <a16:creationId xmlns:a16="http://schemas.microsoft.com/office/drawing/2014/main" id="{17308AA1-3B8C-62DD-3E87-52636F30DB9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Fluxograma: Terminação 9">
              <a:extLst>
                <a:ext uri="{FF2B5EF4-FFF2-40B4-BE49-F238E27FC236}">
                  <a16:creationId xmlns:a16="http://schemas.microsoft.com/office/drawing/2014/main" id="{4C58A789-A7BB-FB81-2DEB-93AF17907773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07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3EE7-83CD-0E57-94F2-D8143C45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57A804-582B-34BE-FDC6-296DF7E4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B0136-52A0-6EE2-70F1-B37FE94B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9EACF9-5532-C6BA-98B6-529B6DAE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7B8B11-AD76-B2F3-B56A-E9268F5D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50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DE4F1-BA74-3762-2CC7-F9AF884FB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3BDA76-54BE-E844-67BA-D70841ED1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3348F7-A86C-B928-83EF-964F4F5F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729754-4905-CEAF-2048-B9EB81ED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5A8378-866E-3A48-7762-A23C2503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55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17BCF-5900-49C5-4250-5DBD203A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CFD45-7B75-16FD-A29E-CD7A20A2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E4679D-BCE9-B5EA-2DED-7F92BDEE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361D26-33BE-1D37-263F-87D60F8A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B698BE-2D57-70D7-5CE1-93220A37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38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9F4E6-585B-393E-1494-92041874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7465BE-7D0D-38BC-5F8D-6A879E7B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72DC2-78C5-63F2-BAE9-3CCDABC9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47D09A-1673-5AC0-6F95-F74E1ACE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D6BD33-5A48-0494-5F9D-8990D36E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5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A22FB-E6D6-5FA5-1C31-849CCF30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4DB78-EBF2-AC5D-A119-FCA504983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2D6550-7B62-436F-73C5-84E57584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8CB122-F31E-C5E5-DC50-050B1E68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688D1E-C45B-52CE-D544-BEF2A003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89B429-C697-63E8-3CDC-C5A0F607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12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95BB7-9E91-CC89-A65F-F97887BB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4D7F7F-F526-168A-543E-CA44CD211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22433D-F5C8-ADBB-312D-24D51C7DC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587781-0A5E-8290-7D02-874C0979F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439EAE-DE98-5D47-09EB-C737B07F4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DBF3891-3D22-D41D-B9DA-3A4937D1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440E83-F946-DA7A-179C-7589253E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B37306-2AD5-ABE8-6687-5C77295C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16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9032C-A0A6-5848-3820-F28FAFC7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61279B-F9C8-EB04-83EF-B5C7D3B6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7C7FA4-9E46-7119-968C-3FC63C85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7928D9-DE4D-34B2-25CE-62F4C27D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51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E57AB5A-2766-EB54-BE67-9DC66FFE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F2741E-A0D9-669A-94D9-32FEB9E3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7CE4B5-3D38-FBFB-8E83-F404BDA7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63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9DA36-0066-64B6-02A8-BD9A10A5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72328-5F5B-DADD-C0F9-3D124A8B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9E7F7-7022-D7A3-EC7F-3D4641DED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297E7F-D480-30BA-D40B-4DD01307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42A056-93F0-7A98-4A90-BFFC76F1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0C8A56-4C66-37C9-92DE-DA2B5C1D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9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353360-2402-A79A-8984-B70FBA513D5E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84FCE1-5947-7555-57C7-93CD80663879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BF10A32-F80C-F09B-3934-B985287BCE35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10979162-4718-9F7C-8D3C-6B14474D8CB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207811DB-2A41-AA73-D9DA-9F08BC5B0A29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3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13EB1-6C8F-8F8A-63D8-711FB0D1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E6587B-AF03-D19C-0DB0-4C526B780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11A50F-79B5-C2A2-A5D9-BF3F5E43F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2EFBB2-DE07-E936-2FC9-077C115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A777F-3BCB-BAA6-7BD0-5ECD10F0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6D0FDF-D9CF-8F1B-0E70-AEE84EC9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9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632A3-B0E7-9774-741F-255764D7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436568-5436-7A14-CD25-ACDCE1045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D5C849-DA0C-6D9F-4CA7-BAD43014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F49EA-DB95-EBE3-5CAA-CEB389DD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EE08B-004B-474D-5993-7B9C0308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36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DA9E27-DF94-97EF-B03C-0F58394FB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557A54-1B58-1D51-5A8F-C4D04DDE2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614188-1777-CF39-C600-B63D4065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5726DE-B948-15FB-2109-3ED4C068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53799-CCBB-0F28-E593-218C0F2C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4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F2022-3D2C-5E25-B995-60C359E267C4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8DED52D-A52B-F1BF-A43C-5369E6CBE48D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4F93B7B-4EFF-B522-5612-1EAFA48F5232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BE41B15B-DC48-D9A1-E55B-BFED79B8DEB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2984AB1E-FD98-5671-EE0D-7D63EAF654E5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5122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90F8617-0FE0-FBDC-0292-E886CF9D19AA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BD527A8-31CB-5C1C-6D62-7EA79B55E5A5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7740F14-5BE3-CAF2-BC48-2601BBB15FFE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E37CE500-621E-F4E4-95B7-6B4C54FF971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E47E1239-C168-2478-43FF-AF18C0D1EB4E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5867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33CE66-2E9C-AB05-BB91-2EB81DDC4F17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9FCA505-6988-E4FB-B411-FDDA37DF46A7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4128EFF-DACF-F818-1406-926F544F7607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B3311DAF-1511-11FC-AD34-B61DA6100B0C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670548AA-1E5A-AF1E-41A0-D32ECC4DFCB8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7606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59B26B-89FA-0295-F7BB-9F55927CE55F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D6DA149-3432-FD73-5D3E-DBF314FD054C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609DF8-F298-FFD7-067F-5FAC5514E311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28897B69-5386-A957-AD6B-6094FF14FDB3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D317FE44-5E80-4D07-D00E-507C6E87185D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92051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6AE384-778F-E96E-6DEF-75A25C85AC2C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E3BB39A-EA13-B97A-AFB5-E1A817188E13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027BCD6-6A68-BFA4-46A0-B053DEAA48BE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AC7716C6-B542-3D6A-2C3B-0CD909262F18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3C8C08C1-0956-A980-F429-82F4896BEA61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2914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C1418F-13CB-AAB9-AF14-4A68238EE141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62FEA89-A104-DA0E-8E26-FC1FC11EC259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90A44AA-EFCA-1562-0DC9-8D6AFAAB427F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1" name="Seta: Pentágono 10">
              <a:extLst>
                <a:ext uri="{FF2B5EF4-FFF2-40B4-BE49-F238E27FC236}">
                  <a16:creationId xmlns:a16="http://schemas.microsoft.com/office/drawing/2014/main" id="{752A4488-7D9F-D1F4-BD41-7666A02932A0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Fluxograma: Terminação 11">
              <a:extLst>
                <a:ext uri="{FF2B5EF4-FFF2-40B4-BE49-F238E27FC236}">
                  <a16:creationId xmlns:a16="http://schemas.microsoft.com/office/drawing/2014/main" id="{6CE0E414-1293-613C-E29C-E3A7BCE0CAA6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67301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A81E99-B1F4-EE24-3C1C-6961EA3FB7AE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D18E06-F01D-FD07-ACB5-25DEA0B762D5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F58735E-65FC-BDE9-A19E-C2D00B3EFA8E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CDDD5E84-2C8E-0D9D-D364-2C0835501302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5F31852A-7045-B5FD-F0B5-1675C0DAF360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4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1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C2CD18-CE3D-AF32-5B77-0743E4C6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94D73-D551-7BC9-5F7E-EAB435DB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7D5FA5-6B47-3E8F-5E85-91A05C81F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CA69EA-23CD-DD78-D0B6-43AFCC9D2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6C1467-BCDD-B465-364A-65B55E46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7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52FC7C-DFFA-5C8D-EEB6-8F83AAE82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84" y="6025833"/>
            <a:ext cx="804731" cy="5158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54E8F49-198B-9FFF-A151-DA27A6478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640" y="6055475"/>
            <a:ext cx="1118469" cy="478521"/>
          </a:xfrm>
          <a:prstGeom prst="rect">
            <a:avLst/>
          </a:prstGeom>
        </p:spPr>
      </p:pic>
      <p:pic>
        <p:nvPicPr>
          <p:cNvPr id="5" name="Imagem 4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7EFC7D02-7418-5B93-FA9F-9643918F7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38" y="6055475"/>
            <a:ext cx="1170642" cy="4785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3CD88B-6512-022A-6EC5-2BB5CF6E1B38}"/>
              </a:ext>
            </a:extLst>
          </p:cNvPr>
          <p:cNvSpPr txBox="1"/>
          <p:nvPr/>
        </p:nvSpPr>
        <p:spPr>
          <a:xfrm>
            <a:off x="936385" y="6210098"/>
            <a:ext cx="10631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bg1"/>
                </a:solidFill>
                <a:latin typeface="Igual Medium" panose="00000600000000000000" pitchFamily="2" charset="0"/>
              </a:rPr>
              <a:t>PROMOÇÃO E REALIZAÇÃO</a:t>
            </a:r>
          </a:p>
        </p:txBody>
      </p:sp>
      <p:pic>
        <p:nvPicPr>
          <p:cNvPr id="1026" name="Picture 2" descr="Logotipo&#10;&#10;O conteúdo gerado por IA pode estar incorreto.">
            <a:extLst>
              <a:ext uri="{FF2B5EF4-FFF2-40B4-BE49-F238E27FC236}">
                <a16:creationId xmlns:a16="http://schemas.microsoft.com/office/drawing/2014/main" id="{59D48BE3-E92D-74A5-A8E7-A083A6487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31267" r="12786" b="29266"/>
          <a:stretch>
            <a:fillRect/>
          </a:stretch>
        </p:blipFill>
        <p:spPr bwMode="auto">
          <a:xfrm>
            <a:off x="8073390" y="6110961"/>
            <a:ext cx="1146810" cy="3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C622930-EC81-2059-2D47-1CB34E2D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80" y="5983664"/>
            <a:ext cx="1177055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7B8BDCE-3617-AE7A-4004-CD192EF1A6C4}"/>
              </a:ext>
            </a:extLst>
          </p:cNvPr>
          <p:cNvSpPr txBox="1"/>
          <p:nvPr/>
        </p:nvSpPr>
        <p:spPr>
          <a:xfrm>
            <a:off x="7403290" y="6210098"/>
            <a:ext cx="10631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bg1"/>
                </a:solidFill>
                <a:latin typeface="Igual Medium" panose="00000600000000000000" pitchFamily="2" charset="0"/>
              </a:rPr>
              <a:t>PATROCÍNIO</a:t>
            </a:r>
          </a:p>
        </p:txBody>
      </p:sp>
    </p:spTree>
    <p:extLst>
      <p:ext uri="{BB962C8B-B14F-4D97-AF65-F5344CB8AC3E}">
        <p14:creationId xmlns:p14="http://schemas.microsoft.com/office/powerpoint/2010/main" val="215126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3">
            <a:extLst>
              <a:ext uri="{FF2B5EF4-FFF2-40B4-BE49-F238E27FC236}">
                <a16:creationId xmlns:a16="http://schemas.microsoft.com/office/drawing/2014/main" id="{430F4A45-EC23-DBC6-677A-9FEF95572236}"/>
              </a:ext>
            </a:extLst>
          </p:cNvPr>
          <p:cNvSpPr txBox="1"/>
          <p:nvPr/>
        </p:nvSpPr>
        <p:spPr>
          <a:xfrm>
            <a:off x="9560190" y="4824188"/>
            <a:ext cx="1110408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do programa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06BBFA82-A616-C55D-FC80-0DE721BD95A2}"/>
              </a:ext>
            </a:extLst>
          </p:cNvPr>
          <p:cNvSpPr txBox="1"/>
          <p:nvPr/>
        </p:nvSpPr>
        <p:spPr>
          <a:xfrm>
            <a:off x="10956570" y="4501053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16" name="Google Shape;58;p14">
            <a:extLst>
              <a:ext uri="{FF2B5EF4-FFF2-40B4-BE49-F238E27FC236}">
                <a16:creationId xmlns:a16="http://schemas.microsoft.com/office/drawing/2014/main" id="{23554456-8F39-BFD3-6568-F9AD7F089746}"/>
              </a:ext>
            </a:extLst>
          </p:cNvPr>
          <p:cNvSpPr txBox="1"/>
          <p:nvPr/>
        </p:nvSpPr>
        <p:spPr>
          <a:xfrm>
            <a:off x="12239136" y="0"/>
            <a:ext cx="5601190" cy="558018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INSTRUÇÕES – VÍDEO DO PROGRAMA </a:t>
            </a:r>
            <a:r>
              <a:rPr lang="pt-BR" sz="2400" b="1" dirty="0">
                <a:solidFill>
                  <a:srgbClr val="DE254E"/>
                </a:solidFill>
              </a:rPr>
              <a:t>PIBIC JR</a:t>
            </a:r>
          </a:p>
          <a:p>
            <a:pPr lvl="0"/>
            <a:endParaRPr lang="pt-BR" sz="2400" dirty="0">
              <a:solidFill>
                <a:schemeClr val="bg1"/>
              </a:solidFill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1. Insira o logo do financiador no local indicado e exclua o pontilhado;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2. Insira as informações de título; autor; orientador; supervisor; colégio; campus;</a:t>
            </a:r>
          </a:p>
          <a:p>
            <a:pPr marL="30774" lvl="0" algn="just"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3. Para manter o logo do programa e do financiador em todos os slides, duplique as páginas;</a:t>
            </a:r>
          </a:p>
          <a:p>
            <a:pPr marL="30774" lvl="0" algn="just"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4. Apague essa caixa de instruções.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F5EB6D6-E3CD-3B99-3B88-678B630F7713}"/>
              </a:ext>
            </a:extLst>
          </p:cNvPr>
          <p:cNvGrpSpPr/>
          <p:nvPr/>
        </p:nvGrpSpPr>
        <p:grpSpPr>
          <a:xfrm>
            <a:off x="13577717" y="4714672"/>
            <a:ext cx="1063980" cy="599055"/>
            <a:chOff x="9173573" y="3821009"/>
            <a:chExt cx="2778831" cy="1503611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6458A052-8939-43D4-5C4B-A0E92E201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BF001F05-43DD-621D-E73C-35F502109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25" name="Imagem 24" descr="Logotipo&#10;&#10;O conteúdo gerado por IA pode estar incorreto.">
            <a:extLst>
              <a:ext uri="{FF2B5EF4-FFF2-40B4-BE49-F238E27FC236}">
                <a16:creationId xmlns:a16="http://schemas.microsoft.com/office/drawing/2014/main" id="{71B4EFD5-1FD8-ADCD-4C80-A7069D5DD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9847"/>
          <a:stretch>
            <a:fillRect/>
          </a:stretch>
        </p:blipFill>
        <p:spPr>
          <a:xfrm>
            <a:off x="15678245" y="4714672"/>
            <a:ext cx="1175903" cy="488013"/>
          </a:xfrm>
          <a:prstGeom prst="rect">
            <a:avLst/>
          </a:prstGeom>
        </p:spPr>
      </p:pic>
      <p:sp>
        <p:nvSpPr>
          <p:cNvPr id="32" name="Google Shape;80;p13">
            <a:extLst>
              <a:ext uri="{FF2B5EF4-FFF2-40B4-BE49-F238E27FC236}">
                <a16:creationId xmlns:a16="http://schemas.microsoft.com/office/drawing/2014/main" id="{D9931BE1-CE41-F8DD-FDBF-EFB80565FA72}"/>
              </a:ext>
            </a:extLst>
          </p:cNvPr>
          <p:cNvSpPr txBox="1"/>
          <p:nvPr/>
        </p:nvSpPr>
        <p:spPr>
          <a:xfrm>
            <a:off x="10881893" y="6098106"/>
            <a:ext cx="1235431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da modalidade</a:t>
            </a:r>
            <a:endParaRPr sz="800" dirty="0">
              <a:solidFill>
                <a:schemeClr val="l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08CEBB-3734-D42C-F3F7-D133CF0D62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560" r="55175"/>
          <a:stretch/>
        </p:blipFill>
        <p:spPr>
          <a:xfrm>
            <a:off x="9560190" y="6039447"/>
            <a:ext cx="1277028" cy="4250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435621-06B2-5649-440A-836077E5EC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560" r="55175"/>
          <a:stretch/>
        </p:blipFill>
        <p:spPr>
          <a:xfrm>
            <a:off x="14401217" y="3924072"/>
            <a:ext cx="1277028" cy="425063"/>
          </a:xfrm>
          <a:prstGeom prst="rect">
            <a:avLst/>
          </a:prstGeom>
        </p:spPr>
      </p:pic>
      <p:sp>
        <p:nvSpPr>
          <p:cNvPr id="8" name="Google Shape;60;p14">
            <a:extLst>
              <a:ext uri="{FF2B5EF4-FFF2-40B4-BE49-F238E27FC236}">
                <a16:creationId xmlns:a16="http://schemas.microsoft.com/office/drawing/2014/main" id="{D830CD37-9CB5-0615-5730-2DE17722E7D7}"/>
              </a:ext>
            </a:extLst>
          </p:cNvPr>
          <p:cNvSpPr txBox="1"/>
          <p:nvPr/>
        </p:nvSpPr>
        <p:spPr>
          <a:xfrm>
            <a:off x="850559" y="2984500"/>
            <a:ext cx="1049088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Supervisor: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&lt;Nome do professor supervisor do colégio&gt;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colégio do estudante Junior&gt;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&lt;Bolsa PUCPR; Bolsa CNPq&gt;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D9B318E7-CA56-8588-58C0-77D3AEF7B4E4}"/>
              </a:ext>
            </a:extLst>
          </p:cNvPr>
          <p:cNvSpPr txBox="1"/>
          <p:nvPr/>
        </p:nvSpPr>
        <p:spPr>
          <a:xfrm>
            <a:off x="926418" y="1423909"/>
            <a:ext cx="8711068" cy="11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DO PLANO EM LETRAS MAIÚSCULAS: SUBTÍTULO DEPOIS DOS DOIS PONTOS SE HOUVER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A116F201-824F-0122-E3E2-B2C8BA7F12D8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71;p15">
            <a:extLst>
              <a:ext uri="{FF2B5EF4-FFF2-40B4-BE49-F238E27FC236}">
                <a16:creationId xmlns:a16="http://schemas.microsoft.com/office/drawing/2014/main" id="{4E54384D-A2F2-DBC7-1E7B-F464E5E7C548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844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46B2-C5F3-DC0E-51B7-4B4E8F9B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Logotipo&#10;&#10;O conteúdo gerado por IA pode estar incorreto.">
            <a:extLst>
              <a:ext uri="{FF2B5EF4-FFF2-40B4-BE49-F238E27FC236}">
                <a16:creationId xmlns:a16="http://schemas.microsoft.com/office/drawing/2014/main" id="{25C69211-4714-5D2C-A284-23A874DD8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9847"/>
          <a:stretch>
            <a:fillRect/>
          </a:stretch>
        </p:blipFill>
        <p:spPr>
          <a:xfrm>
            <a:off x="10896443" y="6028476"/>
            <a:ext cx="1175903" cy="488013"/>
          </a:xfrm>
          <a:prstGeom prst="rect">
            <a:avLst/>
          </a:prstGeom>
        </p:spPr>
      </p:pic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7B40B466-D6F2-4336-F852-89E2BB67C627}"/>
              </a:ext>
            </a:extLst>
          </p:cNvPr>
          <p:cNvSpPr txBox="1"/>
          <p:nvPr/>
        </p:nvSpPr>
        <p:spPr>
          <a:xfrm>
            <a:off x="12239136" y="0"/>
            <a:ext cx="5601190" cy="1845361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bg1"/>
                </a:solidFill>
              </a:rPr>
              <a:t>INSTRUÇÕES</a:t>
            </a:r>
            <a:endParaRPr lang="pt-BR" sz="20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Essa página é um exemplo, exclua antes de finalizar seu vídeo.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0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EDCB85-5BA0-6029-511B-F2B5AD156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560" r="55175"/>
          <a:stretch/>
        </p:blipFill>
        <p:spPr>
          <a:xfrm>
            <a:off x="9560190" y="6039447"/>
            <a:ext cx="1277028" cy="425063"/>
          </a:xfrm>
          <a:prstGeom prst="rect">
            <a:avLst/>
          </a:prstGeom>
        </p:spPr>
      </p:pic>
      <p:sp>
        <p:nvSpPr>
          <p:cNvPr id="8" name="Google Shape;60;p14">
            <a:extLst>
              <a:ext uri="{FF2B5EF4-FFF2-40B4-BE49-F238E27FC236}">
                <a16:creationId xmlns:a16="http://schemas.microsoft.com/office/drawing/2014/main" id="{081F85A5-F798-E556-A67D-F8FFB9BBC701}"/>
              </a:ext>
            </a:extLst>
          </p:cNvPr>
          <p:cNvSpPr txBox="1"/>
          <p:nvPr/>
        </p:nvSpPr>
        <p:spPr>
          <a:xfrm>
            <a:off x="1078056" y="2721749"/>
            <a:ext cx="1049088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Luiz Souza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Prof. Dr. Thiago Silva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Supervisor: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 Prof. Rafael Silva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Colégio Bom Jesus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Bolsa PUCPR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Curitiba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56F0D81B-62B6-7DE9-C7CA-0F2BFAA16AB1}"/>
              </a:ext>
            </a:extLst>
          </p:cNvPr>
          <p:cNvSpPr txBox="1"/>
          <p:nvPr/>
        </p:nvSpPr>
        <p:spPr>
          <a:xfrm>
            <a:off x="978266" y="1520518"/>
            <a:ext cx="9791740" cy="11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 DE TÍTULO DE PLANO DE ATIVIDADES</a:t>
            </a:r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F9FA5E2B-492C-06F3-CEAF-544CB87BDE84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22A99560-ECF4-DB89-204D-C52476A791E7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486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F51AE-9247-8A96-2619-E254631A4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E55FE7D-81A3-C873-8B39-4245265B330F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40ACF860-9D41-6F50-DA9C-14CA3686A41C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80;p13">
            <a:extLst>
              <a:ext uri="{FF2B5EF4-FFF2-40B4-BE49-F238E27FC236}">
                <a16:creationId xmlns:a16="http://schemas.microsoft.com/office/drawing/2014/main" id="{D286731D-4EC4-6312-6FE9-4936D2F6E5E1}"/>
              </a:ext>
            </a:extLst>
          </p:cNvPr>
          <p:cNvSpPr txBox="1"/>
          <p:nvPr/>
        </p:nvSpPr>
        <p:spPr>
          <a:xfrm>
            <a:off x="10881893" y="6098106"/>
            <a:ext cx="1235431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da modalidade</a:t>
            </a:r>
            <a:endParaRPr sz="800" dirty="0">
              <a:solidFill>
                <a:schemeClr val="lt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0944B6-006D-A636-4B44-6C279474E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60" r="55175"/>
          <a:stretch/>
        </p:blipFill>
        <p:spPr>
          <a:xfrm>
            <a:off x="9560190" y="6039447"/>
            <a:ext cx="1277028" cy="425063"/>
          </a:xfrm>
          <a:prstGeom prst="rect">
            <a:avLst/>
          </a:prstGeom>
        </p:spPr>
      </p:pic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16654419-876A-ADA2-24B5-07C8F0CA11EA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71;p15">
            <a:extLst>
              <a:ext uri="{FF2B5EF4-FFF2-40B4-BE49-F238E27FC236}">
                <a16:creationId xmlns:a16="http://schemas.microsoft.com/office/drawing/2014/main" id="{00A86658-DF56-A7EF-4908-32D0577DFAD1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7273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FB38-55B6-273F-E62C-79BD86A2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2892740-8AC2-62B5-6BCF-83CEDAD166F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CD20205D-CC70-5DD0-FA77-0C3B3017A474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80;p13">
            <a:extLst>
              <a:ext uri="{FF2B5EF4-FFF2-40B4-BE49-F238E27FC236}">
                <a16:creationId xmlns:a16="http://schemas.microsoft.com/office/drawing/2014/main" id="{807DA326-11A5-DC15-ED5B-4F0D78FCD237}"/>
              </a:ext>
            </a:extLst>
          </p:cNvPr>
          <p:cNvSpPr txBox="1"/>
          <p:nvPr/>
        </p:nvSpPr>
        <p:spPr>
          <a:xfrm>
            <a:off x="10881893" y="6098106"/>
            <a:ext cx="1235431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da modalidade</a:t>
            </a:r>
            <a:endParaRPr sz="800" dirty="0">
              <a:solidFill>
                <a:schemeClr val="lt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8B2185-57F8-B751-6EA8-5596C613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60" r="55175"/>
          <a:stretch/>
        </p:blipFill>
        <p:spPr>
          <a:xfrm>
            <a:off x="9560190" y="6039447"/>
            <a:ext cx="1277028" cy="425063"/>
          </a:xfrm>
          <a:prstGeom prst="rect">
            <a:avLst/>
          </a:prstGeom>
        </p:spPr>
      </p:pic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8AAD83BC-A9EE-14B4-C4C7-FE0214AE3A5F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71;p15">
            <a:extLst>
              <a:ext uri="{FF2B5EF4-FFF2-40B4-BE49-F238E27FC236}">
                <a16:creationId xmlns:a16="http://schemas.microsoft.com/office/drawing/2014/main" id="{19ECE93E-4B4F-7399-11B2-54CEF6D9BAA6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49011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6c3076-c091-4ba1-8a05-b3dbc246ae92" xsi:nil="true"/>
    <lcf76f155ced4ddcb4097134ff3c332f xmlns="066c3076-c091-4ba1-8a05-b3dbc246ae92">
      <Terms xmlns="http://schemas.microsoft.com/office/infopath/2007/PartnerControls"/>
    </lcf76f155ced4ddcb4097134ff3c332f>
    <TaxCatchAll xmlns="3c0815a9-10f7-4785-b56e-c8c7dde0a5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BB8003ADF89439BE347B4CBF22177" ma:contentTypeVersion="19" ma:contentTypeDescription="Create a new document." ma:contentTypeScope="" ma:versionID="6a071ba821374189c6ca7ce17fdd0e0d">
  <xsd:schema xmlns:xsd="http://www.w3.org/2001/XMLSchema" xmlns:xs="http://www.w3.org/2001/XMLSchema" xmlns:p="http://schemas.microsoft.com/office/2006/metadata/properties" xmlns:ns2="066c3076-c091-4ba1-8a05-b3dbc246ae92" xmlns:ns3="3c0815a9-10f7-4785-b56e-c8c7dde0a5e8" targetNamespace="http://schemas.microsoft.com/office/2006/metadata/properties" ma:root="true" ma:fieldsID="f47f8d0c67626adc1274a7ea9fc1102d" ns2:_="" ns3:_="">
    <xsd:import namespace="066c3076-c091-4ba1-8a05-b3dbc246ae92"/>
    <xsd:import namespace="3c0815a9-10f7-4785-b56e-c8c7dde0a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c3076-c091-4ba1-8a05-b3dbc246a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815a9-10f7-4785-b56e-c8c7dde0a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6c0ddbb-13ad-4c7f-b636-bcb5385a1795}" ma:internalName="TaxCatchAll" ma:showField="CatchAllData" ma:web="3c0815a9-10f7-4785-b56e-c8c7dde0a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93BE5-A0C4-4162-AE3F-DE4631F49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731F7-C894-482F-BC82-7BAFC63C9FEA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3c0815a9-10f7-4785-b56e-c8c7dde0a5e8"/>
    <ds:schemaRef ds:uri="066c3076-c091-4ba1-8a05-b3dbc246ae9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EA2BD3-21D8-489B-B2BD-A60ADEA64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c3076-c091-4ba1-8a05-b3dbc246ae92"/>
    <ds:schemaRef ds:uri="3c0815a9-10f7-4785-b56e-c8c7dde0a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a1ef6c3-8324-4103-bf4a-1328c5dc3653}" enabled="0" method="" siteId="{8a1ef6c3-8324-4103-bf4a-1328c5dc3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216</Words>
  <Application>Microsoft Office PowerPoint</Application>
  <PresentationFormat>Widescreen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Igual Medium</vt:lpstr>
      <vt:lpstr>Igual UI Medium</vt:lpstr>
      <vt:lpstr>Montserrat</vt:lpstr>
      <vt:lpstr>Montserrat SemiBold</vt:lpstr>
      <vt:lpstr>Tema do Office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JULIANNA ALVES RABELO</dc:creator>
  <cp:lastModifiedBy>JULIANNA ALVES RABELO</cp:lastModifiedBy>
  <cp:revision>5</cp:revision>
  <dcterms:created xsi:type="dcterms:W3CDTF">2025-06-25T11:45:48Z</dcterms:created>
  <dcterms:modified xsi:type="dcterms:W3CDTF">2025-07-24T13:53:19Z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0x010100B5BBB8003ADF89439BE347B4CBF22177</vt:lpwstr>
  </property>
  <property fmtid="{D5CDD505-2E9C-101B-9397-08002B2CF9AE}" pid="3" name="MediaServiceImageTags">
    <vt:lpwstr/>
  </property>
</Properties>
</file>