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12"/>
  </p:notesMasterIdLst>
  <p:sldIdLst>
    <p:sldId id="263" r:id="rId6"/>
    <p:sldId id="271" r:id="rId7"/>
    <p:sldId id="272" r:id="rId8"/>
    <p:sldId id="273" r:id="rId9"/>
    <p:sldId id="267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54E"/>
    <a:srgbClr val="FF0040"/>
    <a:srgbClr val="965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5FA5F-7888-499E-A094-7250D74B0A6F}" v="1" dt="2025-07-24T13:45:20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>
        <p:scale>
          <a:sx n="50" d="100"/>
          <a:sy n="50" d="100"/>
        </p:scale>
        <p:origin x="1925" y="6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C215FA5F-7888-499E-A094-7250D74B0A6F}"/>
    <pc:docChg chg="modSld">
      <pc:chgData name="JULIANNA ALVES RABELO" userId="4a46fe87-2d26-43ec-a81e-e3ac777b61bd" providerId="ADAL" clId="{C215FA5F-7888-499E-A094-7250D74B0A6F}" dt="2025-07-24T13:51:06.536" v="44" actId="20577"/>
      <pc:docMkLst>
        <pc:docMk/>
      </pc:docMkLst>
      <pc:sldChg chg="modSp mod">
        <pc:chgData name="JULIANNA ALVES RABELO" userId="4a46fe87-2d26-43ec-a81e-e3ac777b61bd" providerId="ADAL" clId="{C215FA5F-7888-499E-A094-7250D74B0A6F}" dt="2025-07-24T13:45:52.324" v="39" actId="6549"/>
        <pc:sldMkLst>
          <pc:docMk/>
          <pc:sldMk cId="3384481547" sldId="271"/>
        </pc:sldMkLst>
        <pc:spChg chg="mod">
          <ac:chgData name="JULIANNA ALVES RABELO" userId="4a46fe87-2d26-43ec-a81e-e3ac777b61bd" providerId="ADAL" clId="{C215FA5F-7888-499E-A094-7250D74B0A6F}" dt="2025-07-24T13:45:52.324" v="39" actId="6549"/>
          <ac:spMkLst>
            <pc:docMk/>
            <pc:sldMk cId="3384481547" sldId="271"/>
            <ac:spMk id="16" creationId="{23554456-8F39-BFD3-6568-F9AD7F089746}"/>
          </ac:spMkLst>
        </pc:spChg>
      </pc:sldChg>
      <pc:sldChg chg="modSp mod">
        <pc:chgData name="JULIANNA ALVES RABELO" userId="4a46fe87-2d26-43ec-a81e-e3ac777b61bd" providerId="ADAL" clId="{C215FA5F-7888-499E-A094-7250D74B0A6F}" dt="2025-07-24T13:51:06.536" v="44" actId="20577"/>
        <pc:sldMkLst>
          <pc:docMk/>
          <pc:sldMk cId="3248613150" sldId="272"/>
        </pc:sldMkLst>
        <pc:spChg chg="mod">
          <ac:chgData name="JULIANNA ALVES RABELO" userId="4a46fe87-2d26-43ec-a81e-e3ac777b61bd" providerId="ADAL" clId="{C215FA5F-7888-499E-A094-7250D74B0A6F}" dt="2025-07-24T13:51:06.536" v="44" actId="20577"/>
          <ac:spMkLst>
            <pc:docMk/>
            <pc:sldMk cId="3248613150" sldId="272"/>
            <ac:spMk id="15" creationId="{B210E361-2818-3C13-EEB5-6ACA21F621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905ADB-8CC1-04F7-FB2E-337297C30617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47631DC-218D-B1E0-CC43-E3BECDBD0CDC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9" name="Seta: Pentágono 8">
              <a:extLst>
                <a:ext uri="{FF2B5EF4-FFF2-40B4-BE49-F238E27FC236}">
                  <a16:creationId xmlns:a16="http://schemas.microsoft.com/office/drawing/2014/main" id="{DBE1DF48-DF55-D16C-8422-12C6A05E4FF8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Fluxograma: Terminação 9">
              <a:extLst>
                <a:ext uri="{FF2B5EF4-FFF2-40B4-BE49-F238E27FC236}">
                  <a16:creationId xmlns:a16="http://schemas.microsoft.com/office/drawing/2014/main" id="{644FDFC6-70CA-7CDB-FC29-5EB9AFE87A52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CAAE6C-9726-A046-BE6B-C9E4EBAC840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82722F-4345-8F47-863B-BCDD568EE97C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238C48F-ABFF-1011-3263-C6148F08B23A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9" name="Seta: Pentágono 8">
              <a:extLst>
                <a:ext uri="{FF2B5EF4-FFF2-40B4-BE49-F238E27FC236}">
                  <a16:creationId xmlns:a16="http://schemas.microsoft.com/office/drawing/2014/main" id="{17308AA1-3B8C-62DD-3E87-52636F30DB9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Fluxograma: Terminação 9">
              <a:extLst>
                <a:ext uri="{FF2B5EF4-FFF2-40B4-BE49-F238E27FC236}">
                  <a16:creationId xmlns:a16="http://schemas.microsoft.com/office/drawing/2014/main" id="{4C58A789-A7BB-FB81-2DEB-93AF17907773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3EE7-83CD-0E57-94F2-D8143C45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7A804-582B-34BE-FDC6-296DF7E4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B0136-52A0-6EE2-70F1-B37FE94B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9EACF9-5532-C6BA-98B6-529B6DAE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B8B11-AD76-B2F3-B56A-E9268F5D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50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DE4F1-BA74-3762-2CC7-F9AF884F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3BDA76-54BE-E844-67BA-D70841ED1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348F7-A86C-B928-83EF-964F4F5F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29754-4905-CEAF-2048-B9EB81ED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A8378-866E-3A48-7762-A23C250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55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17BCF-5900-49C5-4250-5DBD203A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CFD45-7B75-16FD-A29E-CD7A20A2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E4679D-BCE9-B5EA-2DED-7F92BDEE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61D26-33BE-1D37-263F-87D60F8A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698BE-2D57-70D7-5CE1-93220A37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38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9F4E6-585B-393E-1494-92041874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7465BE-7D0D-38BC-5F8D-6A879E7B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72DC2-78C5-63F2-BAE9-3CCDABC9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47D09A-1673-5AC0-6F95-F74E1ACE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D6BD33-5A48-0494-5F9D-8990D36E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5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A22FB-E6D6-5FA5-1C31-849CCF30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4DB78-EBF2-AC5D-A119-FCA504983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2D6550-7B62-436F-73C5-84E57584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8CB122-F31E-C5E5-DC50-050B1E68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688D1E-C45B-52CE-D544-BEF2A00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89B429-C697-63E8-3CDC-C5A0F607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2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95BB7-9E91-CC89-A65F-F97887BB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4D7F7F-F526-168A-543E-CA44CD211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22433D-F5C8-ADBB-312D-24D51C7D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587781-0A5E-8290-7D02-874C0979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439EAE-DE98-5D47-09EB-C737B07F4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BF3891-3D22-D41D-B9DA-3A4937D1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440E83-F946-DA7A-179C-7589253E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B37306-2AD5-ABE8-6687-5C77295C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16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9032C-A0A6-5848-3820-F28FAFC7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61279B-F9C8-EB04-83EF-B5C7D3B6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7C7FA4-9E46-7119-968C-3FC63C85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7928D9-DE4D-34B2-25CE-62F4C27D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51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E57AB5A-2766-EB54-BE67-9DC66FFE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F2741E-A0D9-669A-94D9-32FEB9E3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7CE4B5-3D38-FBFB-8E83-F404BDA7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63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36-0066-64B6-02A8-BD9A10A5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72328-5F5B-DADD-C0F9-3D124A8B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9E7F7-7022-D7A3-EC7F-3D4641DED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297E7F-D480-30BA-D40B-4DD01307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42A056-93F0-7A98-4A90-BFFC76F1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0C8A56-4C66-37C9-92DE-DA2B5C1D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9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353360-2402-A79A-8984-B70FBA513D5E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84FCE1-5947-7555-57C7-93CD80663879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BF10A32-F80C-F09B-3934-B985287BCE35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10979162-4718-9F7C-8D3C-6B14474D8CB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207811DB-2A41-AA73-D9DA-9F08BC5B0A29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13EB1-6C8F-8F8A-63D8-711FB0D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E6587B-AF03-D19C-0DB0-4C526B780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11A50F-79B5-C2A2-A5D9-BF3F5E43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2EFBB2-DE07-E936-2FC9-077C115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A777F-3BCB-BAA6-7BD0-5ECD10F0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D0FDF-D9CF-8F1B-0E70-AEE84EC9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632A3-B0E7-9774-741F-255764D7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436568-5436-7A14-CD25-ACDCE1045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D5C849-DA0C-6D9F-4CA7-BAD43014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F49EA-DB95-EBE3-5CAA-CEB389DD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EE08B-004B-474D-5993-7B9C0308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36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DA9E27-DF94-97EF-B03C-0F58394FB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557A54-1B58-1D51-5A8F-C4D04DDE2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14188-1777-CF39-C600-B63D4065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5726DE-B948-15FB-2109-3ED4C068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53799-CCBB-0F28-E593-218C0F2C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4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F2022-3D2C-5E25-B995-60C359E267C4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DED52D-A52B-F1BF-A43C-5369E6CBE48D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4F93B7B-4EFF-B522-5612-1EAFA48F5232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BE41B15B-DC48-D9A1-E55B-BFED79B8DEB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2984AB1E-FD98-5671-EE0D-7D63EAF654E5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90F8617-0FE0-FBDC-0292-E886CF9D19AA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D527A8-31CB-5C1C-6D62-7EA79B55E5A5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7740F14-5BE3-CAF2-BC48-2601BBB15FF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E37CE500-621E-F4E4-95B7-6B4C54FF9714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E47E1239-C168-2478-43FF-AF18C0D1EB4E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33CE66-2E9C-AB05-BB91-2EB81DDC4F17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9FCA505-6988-E4FB-B411-FDDA37DF46A7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4128EFF-DACF-F818-1406-926F544F7607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B3311DAF-1511-11FC-AD34-B61DA6100B0C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670548AA-1E5A-AF1E-41A0-D32ECC4DFCB8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59B26B-89FA-0295-F7BB-9F55927CE55F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6DA149-3432-FD73-5D3E-DBF314FD054C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609DF8-F298-FFD7-067F-5FAC5514E311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28897B69-5386-A957-AD6B-6094FF14FDB3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D317FE44-5E80-4D07-D00E-507C6E87185D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6AE384-778F-E96E-6DEF-75A25C85AC2C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3BB39A-EA13-B97A-AFB5-E1A817188E13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027BCD6-6A68-BFA4-46A0-B053DEAA48B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AC7716C6-B542-3D6A-2C3B-0CD909262F18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3C8C08C1-0956-A980-F429-82F4896BEA61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C1418F-13CB-AAB9-AF14-4A68238EE141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2FEA89-A104-DA0E-8E26-FC1FC11EC259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90A44AA-EFCA-1562-0DC9-8D6AFAAB427F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1" name="Seta: Pentágono 10">
              <a:extLst>
                <a:ext uri="{FF2B5EF4-FFF2-40B4-BE49-F238E27FC236}">
                  <a16:creationId xmlns:a16="http://schemas.microsoft.com/office/drawing/2014/main" id="{752A4488-7D9F-D1F4-BD41-7666A02932A0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Fluxograma: Terminação 11">
              <a:extLst>
                <a:ext uri="{FF2B5EF4-FFF2-40B4-BE49-F238E27FC236}">
                  <a16:creationId xmlns:a16="http://schemas.microsoft.com/office/drawing/2014/main" id="{6CE0E414-1293-613C-E29C-E3A7BCE0CAA6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A81E99-B1F4-EE24-3C1C-6961EA3FB7AE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33º SEMINÁRIO DE INICIAÇÃO CIENTÍFICA (SEMIC)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D18E06-F01D-FD07-ACB5-25DEA0B762D5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FF0040"/>
          </a:solidFill>
          <a:ln>
            <a:solidFill>
              <a:srgbClr val="FF0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F58735E-65FC-BDE9-A19E-C2D00B3EFA8E}"/>
              </a:ext>
            </a:extLst>
          </p:cNvPr>
          <p:cNvGrpSpPr/>
          <p:nvPr userDrawn="1"/>
        </p:nvGrpSpPr>
        <p:grpSpPr>
          <a:xfrm>
            <a:off x="9363574" y="5820354"/>
            <a:ext cx="2828426" cy="894944"/>
            <a:chOff x="9363574" y="5820354"/>
            <a:chExt cx="2828426" cy="894944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CDDD5E84-2C8E-0D9D-D364-2C0835501302}"/>
                </a:ext>
              </a:extLst>
            </p:cNvPr>
            <p:cNvSpPr/>
            <p:nvPr userDrawn="1"/>
          </p:nvSpPr>
          <p:spPr>
            <a:xfrm rot="10800000">
              <a:off x="11029950" y="5820354"/>
              <a:ext cx="1162050" cy="894944"/>
            </a:xfrm>
            <a:prstGeom prst="homePlate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Fluxograma: Terminação 12">
              <a:extLst>
                <a:ext uri="{FF2B5EF4-FFF2-40B4-BE49-F238E27FC236}">
                  <a16:creationId xmlns:a16="http://schemas.microsoft.com/office/drawing/2014/main" id="{5F31852A-7045-B5FD-F0B5-1675C0DAF360}"/>
                </a:ext>
              </a:extLst>
            </p:cNvPr>
            <p:cNvSpPr/>
            <p:nvPr userDrawn="1"/>
          </p:nvSpPr>
          <p:spPr>
            <a:xfrm>
              <a:off x="9363574" y="5820354"/>
              <a:ext cx="2519816" cy="894944"/>
            </a:xfrm>
            <a:prstGeom prst="flowChartTerminator">
              <a:avLst/>
            </a:prstGeom>
            <a:solidFill>
              <a:srgbClr val="DE254E"/>
            </a:solidFill>
            <a:ln>
              <a:solidFill>
                <a:srgbClr val="DE25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C2CD18-CE3D-AF32-5B77-0743E4C6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94D73-D551-7BC9-5F7E-EAB435DB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7D5FA5-6B47-3E8F-5E85-91A05C81F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1282C-12AC-4A91-96F1-11DD364CB675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A69EA-23CD-DD78-D0B6-43AFCC9D2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C1467-BCDD-B465-364A-65B55E46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CF5BD-12BA-4E10-82D8-FD3F467E6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7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52FC7C-DFFA-5C8D-EEB6-8F83AAE82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84" y="6025833"/>
            <a:ext cx="804731" cy="5158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4E8F49-198B-9FFF-A151-DA27A647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640" y="6055475"/>
            <a:ext cx="1118469" cy="478521"/>
          </a:xfrm>
          <a:prstGeom prst="rect">
            <a:avLst/>
          </a:prstGeom>
        </p:spPr>
      </p:pic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7EFC7D02-7418-5B93-FA9F-9643918F7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38" y="6055475"/>
            <a:ext cx="1170642" cy="4785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3CD88B-6512-022A-6EC5-2BB5CF6E1B38}"/>
              </a:ext>
            </a:extLst>
          </p:cNvPr>
          <p:cNvSpPr txBox="1"/>
          <p:nvPr/>
        </p:nvSpPr>
        <p:spPr>
          <a:xfrm>
            <a:off x="936385" y="6210098"/>
            <a:ext cx="10631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bg1"/>
                </a:solidFill>
                <a:latin typeface="Igual Medium" panose="00000600000000000000" pitchFamily="2" charset="0"/>
              </a:rPr>
              <a:t>PROMOÇÃO E REALIZAÇÃO</a:t>
            </a:r>
          </a:p>
        </p:txBody>
      </p:sp>
      <p:pic>
        <p:nvPicPr>
          <p:cNvPr id="1026" name="Picture 2" descr="Logotipo&#10;&#10;O conteúdo gerado por IA pode estar incorreto.">
            <a:extLst>
              <a:ext uri="{FF2B5EF4-FFF2-40B4-BE49-F238E27FC236}">
                <a16:creationId xmlns:a16="http://schemas.microsoft.com/office/drawing/2014/main" id="{59D48BE3-E92D-74A5-A8E7-A083A6487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31267" r="12786" b="29266"/>
          <a:stretch>
            <a:fillRect/>
          </a:stretch>
        </p:blipFill>
        <p:spPr bwMode="auto">
          <a:xfrm>
            <a:off x="8073390" y="6110961"/>
            <a:ext cx="1146810" cy="3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C622930-EC81-2059-2D47-1CB34E2D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80" y="5983664"/>
            <a:ext cx="1177055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7B8BDCE-3617-AE7A-4004-CD192EF1A6C4}"/>
              </a:ext>
            </a:extLst>
          </p:cNvPr>
          <p:cNvSpPr txBox="1"/>
          <p:nvPr/>
        </p:nvSpPr>
        <p:spPr>
          <a:xfrm>
            <a:off x="7403290" y="6210098"/>
            <a:ext cx="10631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bg1"/>
                </a:solidFill>
                <a:latin typeface="Igual Medium" panose="00000600000000000000" pitchFamily="2" charset="0"/>
              </a:rPr>
              <a:t>PATROCÍNIO</a:t>
            </a:r>
          </a:p>
        </p:txBody>
      </p:sp>
    </p:spTree>
    <p:extLst>
      <p:ext uri="{BB962C8B-B14F-4D97-AF65-F5344CB8AC3E}">
        <p14:creationId xmlns:p14="http://schemas.microsoft.com/office/powerpoint/2010/main" val="21512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3">
            <a:extLst>
              <a:ext uri="{FF2B5EF4-FFF2-40B4-BE49-F238E27FC236}">
                <a16:creationId xmlns:a16="http://schemas.microsoft.com/office/drawing/2014/main" id="{430F4A45-EC23-DBC6-677A-9FEF95572236}"/>
              </a:ext>
            </a:extLst>
          </p:cNvPr>
          <p:cNvSpPr txBox="1"/>
          <p:nvPr/>
        </p:nvSpPr>
        <p:spPr>
          <a:xfrm>
            <a:off x="9560190" y="4824188"/>
            <a:ext cx="1110408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do programa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06BBFA82-A616-C55D-FC80-0DE721BD95A2}"/>
              </a:ext>
            </a:extLst>
          </p:cNvPr>
          <p:cNvSpPr txBox="1"/>
          <p:nvPr/>
        </p:nvSpPr>
        <p:spPr>
          <a:xfrm>
            <a:off x="10956570" y="4501053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603011-412A-8D04-35B6-147BA76D7427}"/>
              </a:ext>
            </a:extLst>
          </p:cNvPr>
          <p:cNvSpPr txBox="1"/>
          <p:nvPr/>
        </p:nvSpPr>
        <p:spPr>
          <a:xfrm>
            <a:off x="926418" y="2904573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&lt;Curso do Estudante graduação&gt;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&lt;Bolsa PUCPR; Bolsa CNPq; Bolsa Fundação Araucária; Bolsa Fundação Araucária – Inclusão Social; Iniciação Científica Voluntária&gt;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58;p14">
            <a:extLst>
              <a:ext uri="{FF2B5EF4-FFF2-40B4-BE49-F238E27FC236}">
                <a16:creationId xmlns:a16="http://schemas.microsoft.com/office/drawing/2014/main" id="{23554456-8F39-BFD3-6568-F9AD7F089746}"/>
              </a:ext>
            </a:extLst>
          </p:cNvPr>
          <p:cNvSpPr txBox="1"/>
          <p:nvPr/>
        </p:nvSpPr>
        <p:spPr>
          <a:xfrm>
            <a:off x="12239136" y="0"/>
            <a:ext cx="560119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INSTRUÇÕES – VÍDEO DOS PROGRAMAS </a:t>
            </a:r>
            <a:r>
              <a:rPr lang="pt-BR" sz="2400" b="1" dirty="0">
                <a:solidFill>
                  <a:srgbClr val="DE254E"/>
                </a:solidFill>
              </a:rPr>
              <a:t>PIBIC, PIC-</a:t>
            </a:r>
            <a:r>
              <a:rPr lang="pt-BR" sz="2400" b="1" dirty="0" err="1">
                <a:solidFill>
                  <a:srgbClr val="DE254E"/>
                </a:solidFill>
              </a:rPr>
              <a:t>EaD</a:t>
            </a:r>
            <a:r>
              <a:rPr lang="pt-BR" sz="2400" b="1" dirty="0">
                <a:solidFill>
                  <a:srgbClr val="DE254E"/>
                </a:solidFill>
              </a:rPr>
              <a:t> E PIBIC MASTER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1. Se você é bolsista, insira o logo do financiador no local indicado e exclua o pontilhado;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2. Se você realiza a pesquisa na modalidade voluntária, insira o logo de  ICV (iniciação científica voluntária) e exclua o pontilhado;</a:t>
            </a:r>
          </a:p>
          <a:p>
            <a:pPr marL="30774" lvl="0" algn="just"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3. Insira as informações de título; autor; orientador; curso; campus, escola;</a:t>
            </a:r>
          </a:p>
          <a:p>
            <a:pPr marL="30774" lvl="0" algn="just"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4. Para manter o logo do programa e do financiador em todos os slides, duplique as páginas;</a:t>
            </a:r>
          </a:p>
          <a:p>
            <a:pPr marL="30774" lvl="0" algn="just"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5. Apague essa caixa de instruções.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57F7A68-9D1D-CA48-0AFC-C5FB855D4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75" b="59560"/>
          <a:stretch/>
        </p:blipFill>
        <p:spPr>
          <a:xfrm>
            <a:off x="12738076" y="4975733"/>
            <a:ext cx="1254177" cy="417458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F5EB6D6-E3CD-3B99-3B88-678B630F7713}"/>
              </a:ext>
            </a:extLst>
          </p:cNvPr>
          <p:cNvGrpSpPr/>
          <p:nvPr/>
        </p:nvGrpSpPr>
        <p:grpSpPr>
          <a:xfrm>
            <a:off x="13947333" y="5756646"/>
            <a:ext cx="1063980" cy="599055"/>
            <a:chOff x="9173573" y="3821009"/>
            <a:chExt cx="2778831" cy="1503611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458A052-8939-43D4-5C4B-A0E92E201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F001F05-43DD-621D-E73C-35F502109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00D277ED-C2CB-2F75-65DC-0A9EBB1B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340" y="5742393"/>
            <a:ext cx="892508" cy="572138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71B4EFD5-1FD8-ADCD-4C80-A7069D5DD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5313029" y="5784455"/>
            <a:ext cx="1175903" cy="488013"/>
          </a:xfrm>
          <a:prstGeom prst="rect">
            <a:avLst/>
          </a:prstGeom>
        </p:spPr>
      </p:pic>
      <p:pic>
        <p:nvPicPr>
          <p:cNvPr id="26" name="Imagem 25" descr="Texto, Logotipo&#10;&#10;Descrição gerada automaticamente">
            <a:extLst>
              <a:ext uri="{FF2B5EF4-FFF2-40B4-BE49-F238E27FC236}">
                <a16:creationId xmlns:a16="http://schemas.microsoft.com/office/drawing/2014/main" id="{89EFF172-247C-2C7F-60F9-8DE22BF707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54" t="7132" r="8611" b="38915"/>
          <a:stretch/>
        </p:blipFill>
        <p:spPr>
          <a:xfrm>
            <a:off x="16728777" y="5737981"/>
            <a:ext cx="871704" cy="56829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DFB5E0-9870-0202-F044-D9D0AFA6F0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519" r="70361" b="40502"/>
          <a:stretch/>
        </p:blipFill>
        <p:spPr>
          <a:xfrm>
            <a:off x="14491193" y="4952306"/>
            <a:ext cx="1196414" cy="46431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085185BA-FCB6-27EA-B8C4-EC98C00481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080" b="63728"/>
          <a:stretch/>
        </p:blipFill>
        <p:spPr>
          <a:xfrm>
            <a:off x="16249809" y="4977160"/>
            <a:ext cx="1204616" cy="418185"/>
          </a:xfrm>
          <a:prstGeom prst="rect">
            <a:avLst/>
          </a:prstGeom>
        </p:spPr>
      </p:pic>
      <p:sp>
        <p:nvSpPr>
          <p:cNvPr id="31" name="Google Shape;80;p13">
            <a:extLst>
              <a:ext uri="{FF2B5EF4-FFF2-40B4-BE49-F238E27FC236}">
                <a16:creationId xmlns:a16="http://schemas.microsoft.com/office/drawing/2014/main" id="{260BF126-9562-00A9-290D-184831E2B02A}"/>
              </a:ext>
            </a:extLst>
          </p:cNvPr>
          <p:cNvSpPr txBox="1"/>
          <p:nvPr/>
        </p:nvSpPr>
        <p:spPr>
          <a:xfrm>
            <a:off x="9562542" y="6097485"/>
            <a:ext cx="1235430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do programa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32" name="Google Shape;80;p13">
            <a:extLst>
              <a:ext uri="{FF2B5EF4-FFF2-40B4-BE49-F238E27FC236}">
                <a16:creationId xmlns:a16="http://schemas.microsoft.com/office/drawing/2014/main" id="{D9931BE1-CE41-F8DD-FDBF-EFB80565FA72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3B12D412-107F-6A38-EDD1-245CE9D97AC1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93C52583-8756-31FC-0DCB-C6C006DC1183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61;p14">
            <a:extLst>
              <a:ext uri="{FF2B5EF4-FFF2-40B4-BE49-F238E27FC236}">
                <a16:creationId xmlns:a16="http://schemas.microsoft.com/office/drawing/2014/main" id="{4173A41A-9FA5-CDB0-0A1B-1FE5E2B8C4D7}"/>
              </a:ext>
            </a:extLst>
          </p:cNvPr>
          <p:cNvSpPr txBox="1"/>
          <p:nvPr/>
        </p:nvSpPr>
        <p:spPr>
          <a:xfrm>
            <a:off x="926418" y="1423909"/>
            <a:ext cx="8711068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DO PLANO EM LETRAS MAIÚSCULAS: SUBTÍTULO DEPOIS DOS DOIS PONTOS SE HOUVER</a:t>
            </a: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0;p14">
            <a:extLst>
              <a:ext uri="{FF2B5EF4-FFF2-40B4-BE49-F238E27FC236}">
                <a16:creationId xmlns:a16="http://schemas.microsoft.com/office/drawing/2014/main" id="{2CA66405-BE75-A37D-CC96-DEF0DF03E4D7}"/>
              </a:ext>
            </a:extLst>
          </p:cNvPr>
          <p:cNvSpPr txBox="1"/>
          <p:nvPr/>
        </p:nvSpPr>
        <p:spPr>
          <a:xfrm>
            <a:off x="850559" y="2568169"/>
            <a:ext cx="10490881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Luiz Souza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Prof. Dr. Thiago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Farmácia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Bolsa CNPq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Toledo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7729A4C-D1FC-D0F4-6950-ADAACD3D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175" b="59560"/>
          <a:stretch/>
        </p:blipFill>
        <p:spPr>
          <a:xfrm>
            <a:off x="9550826" y="6063754"/>
            <a:ext cx="1254177" cy="417458"/>
          </a:xfrm>
          <a:prstGeom prst="rect">
            <a:avLst/>
          </a:prstGeom>
        </p:spPr>
      </p:pic>
      <p:pic>
        <p:nvPicPr>
          <p:cNvPr id="14" name="Imagem 13" descr="Logotipo&#10;&#10;O conteúdo gerado por IA pode estar incorreto.">
            <a:extLst>
              <a:ext uri="{FF2B5EF4-FFF2-40B4-BE49-F238E27FC236}">
                <a16:creationId xmlns:a16="http://schemas.microsoft.com/office/drawing/2014/main" id="{25C69211-4714-5D2C-A284-23A874DD8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0896443" y="6028476"/>
            <a:ext cx="1175903" cy="488013"/>
          </a:xfrm>
          <a:prstGeom prst="rect">
            <a:avLst/>
          </a:prstGeom>
        </p:spPr>
      </p:pic>
      <p:sp>
        <p:nvSpPr>
          <p:cNvPr id="15" name="Google Shape;58;p14">
            <a:extLst>
              <a:ext uri="{FF2B5EF4-FFF2-40B4-BE49-F238E27FC236}">
                <a16:creationId xmlns:a16="http://schemas.microsoft.com/office/drawing/2014/main" id="{B210E361-2818-3C13-EEB5-6ACA21F62149}"/>
              </a:ext>
            </a:extLst>
          </p:cNvPr>
          <p:cNvSpPr txBox="1"/>
          <p:nvPr/>
        </p:nvSpPr>
        <p:spPr>
          <a:xfrm>
            <a:off x="12239136" y="0"/>
            <a:ext cx="5601190" cy="192024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1"/>
                </a:solidFill>
              </a:rPr>
              <a:t>INSTRUÇÕES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Essa página é um exemplo, exclua antes de finalizar seu vídeo.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64EDEF-8B3A-63ED-D541-93D8C1025A37}"/>
              </a:ext>
            </a:extLst>
          </p:cNvPr>
          <p:cNvSpPr txBox="1"/>
          <p:nvPr/>
        </p:nvSpPr>
        <p:spPr>
          <a:xfrm>
            <a:off x="926417" y="1423909"/>
            <a:ext cx="9791740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 DE TÍTULO DE PLANO DE ATIVIDADES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FF04CE38-C247-C06C-F986-49483EA2AFEA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52B03833-461C-F273-1DEA-7BD87D2E05D8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51AE-9247-8A96-2619-E254631A4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E55FE7D-81A3-C873-8B39-4245265B330F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40ACF860-9D41-6F50-DA9C-14CA3686A41C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ED69A422-DD74-3CCF-C4C2-A5FE29168C23}"/>
              </a:ext>
            </a:extLst>
          </p:cNvPr>
          <p:cNvSpPr txBox="1"/>
          <p:nvPr/>
        </p:nvSpPr>
        <p:spPr>
          <a:xfrm>
            <a:off x="9562542" y="6097485"/>
            <a:ext cx="1235430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do programa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10" name="Google Shape;80;p13">
            <a:extLst>
              <a:ext uri="{FF2B5EF4-FFF2-40B4-BE49-F238E27FC236}">
                <a16:creationId xmlns:a16="http://schemas.microsoft.com/office/drawing/2014/main" id="{D286731D-4EC4-6312-6FE9-4936D2F6E5E1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304710FD-09CE-CE91-28D6-C67D081E453B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C012D8FE-3070-8787-4191-04989C80CE70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727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80;p13">
            <a:extLst>
              <a:ext uri="{FF2B5EF4-FFF2-40B4-BE49-F238E27FC236}">
                <a16:creationId xmlns:a16="http://schemas.microsoft.com/office/drawing/2014/main" id="{BD069DEE-3CE2-72CD-9053-F9F5680A8BF1}"/>
              </a:ext>
            </a:extLst>
          </p:cNvPr>
          <p:cNvSpPr txBox="1"/>
          <p:nvPr/>
        </p:nvSpPr>
        <p:spPr>
          <a:xfrm>
            <a:off x="9562542" y="6097485"/>
            <a:ext cx="1235430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do programa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807DA326-11A5-DC15-ED5B-4F0D78FCD237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F0323EE3-9726-D87D-2A18-3001612B02A9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46F71CC5-11CA-650A-55FB-66EE30C406EC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4CF140CB-43F0-0A9B-A008-75D8301F8A30}"/>
              </a:ext>
            </a:extLst>
          </p:cNvPr>
          <p:cNvSpPr txBox="1"/>
          <p:nvPr/>
        </p:nvSpPr>
        <p:spPr>
          <a:xfrm>
            <a:off x="926419" y="1753373"/>
            <a:ext cx="799179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F15B496B-58F3-58BD-4FE8-A8BDAD52529E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80;p13">
            <a:extLst>
              <a:ext uri="{FF2B5EF4-FFF2-40B4-BE49-F238E27FC236}">
                <a16:creationId xmlns:a16="http://schemas.microsoft.com/office/drawing/2014/main" id="{B9694F51-2C36-62AC-17ED-321472F4A7AB}"/>
              </a:ext>
            </a:extLst>
          </p:cNvPr>
          <p:cNvSpPr txBox="1"/>
          <p:nvPr/>
        </p:nvSpPr>
        <p:spPr>
          <a:xfrm>
            <a:off x="9562542" y="6097485"/>
            <a:ext cx="1235430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do programa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11" name="Google Shape;80;p13">
            <a:extLst>
              <a:ext uri="{FF2B5EF4-FFF2-40B4-BE49-F238E27FC236}">
                <a16:creationId xmlns:a16="http://schemas.microsoft.com/office/drawing/2014/main" id="{119AEC4F-973A-5931-5676-0DB92A9EBBF3}"/>
              </a:ext>
            </a:extLst>
          </p:cNvPr>
          <p:cNvSpPr txBox="1"/>
          <p:nvPr/>
        </p:nvSpPr>
        <p:spPr>
          <a:xfrm>
            <a:off x="10881893" y="6098106"/>
            <a:ext cx="1235431" cy="30774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lt1"/>
                </a:solidFill>
              </a:rPr>
              <a:t>Logo da modalidade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2ED0DE27-978F-202D-845A-D69F7EF1720D}"/>
              </a:ext>
            </a:extLst>
          </p:cNvPr>
          <p:cNvSpPr/>
          <p:nvPr/>
        </p:nvSpPr>
        <p:spPr>
          <a:xfrm>
            <a:off x="10302221" y="182215"/>
            <a:ext cx="1552857" cy="152846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DE25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7F4CCD6D-97E7-7E07-6DB1-C3B9C5BE08AB}"/>
              </a:ext>
            </a:extLst>
          </p:cNvPr>
          <p:cNvSpPr txBox="1"/>
          <p:nvPr/>
        </p:nvSpPr>
        <p:spPr>
          <a:xfrm>
            <a:off x="10592387" y="743991"/>
            <a:ext cx="9725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DE2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DE2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1445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19" ma:contentTypeDescription="Create a new document." ma:contentTypeScope="" ma:versionID="6a071ba821374189c6ca7ce17fdd0e0d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f47f8d0c67626adc1274a7ea9fc1102d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731F7-C894-482F-BC82-7BAFC63C9FEA}">
  <ds:schemaRefs>
    <ds:schemaRef ds:uri="http://schemas.microsoft.com/office/2006/documentManagement/types"/>
    <ds:schemaRef ds:uri="http://schemas.microsoft.com/office/2006/metadata/properties"/>
    <ds:schemaRef ds:uri="3c0815a9-10f7-4785-b56e-c8c7dde0a5e8"/>
    <ds:schemaRef ds:uri="http://www.w3.org/XML/1998/namespace"/>
    <ds:schemaRef ds:uri="http://schemas.microsoft.com/office/infopath/2007/PartnerControls"/>
    <ds:schemaRef ds:uri="066c3076-c091-4ba1-8a05-b3dbc246ae92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7897C6-BBBA-43E6-B1CD-4B7941A2D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c3076-c091-4ba1-8a05-b3dbc246ae92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265</Words>
  <Application>Microsoft Office PowerPoint</Application>
  <PresentationFormat>Widescreen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Igual Medium</vt:lpstr>
      <vt:lpstr>Igual UI Medium</vt:lpstr>
      <vt:lpstr>Montserrat</vt:lpstr>
      <vt:lpstr>Montserrat SemiBold</vt:lpstr>
      <vt:lpstr>Tema do Office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3</cp:revision>
  <dcterms:created xsi:type="dcterms:W3CDTF">2025-06-25T11:45:48Z</dcterms:created>
  <dcterms:modified xsi:type="dcterms:W3CDTF">2025-07-24T13:51:13Z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